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67" r:id="rId5"/>
    <p:sldId id="258" r:id="rId6"/>
    <p:sldId id="263" r:id="rId7"/>
    <p:sldId id="268" r:id="rId8"/>
    <p:sldId id="259" r:id="rId9"/>
    <p:sldId id="260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>
      <p:cViewPr varScale="1">
        <p:scale>
          <a:sx n="90" d="100"/>
          <a:sy n="90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2EBDA-834B-4C0B-A75E-F7CA7B2256C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DF84978-35F7-4414-96B7-D1805060C3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Overview of new and improved product</a:t>
          </a:r>
        </a:p>
      </dgm:t>
    </dgm:pt>
    <dgm:pt modelId="{C1AAE306-7883-41CD-AF7A-C985E83F9601}" type="parTrans" cxnId="{BAFAAADF-0896-4C79-8685-B6215425DD37}">
      <dgm:prSet/>
      <dgm:spPr/>
      <dgm:t>
        <a:bodyPr/>
        <a:lstStyle/>
        <a:p>
          <a:endParaRPr lang="en-US"/>
        </a:p>
      </dgm:t>
    </dgm:pt>
    <dgm:pt modelId="{C72C94B3-E5EB-4461-BB48-C071B1B0A7BD}" type="sibTrans" cxnId="{BAFAAADF-0896-4C79-8685-B6215425DD37}">
      <dgm:prSet/>
      <dgm:spPr/>
      <dgm:t>
        <a:bodyPr/>
        <a:lstStyle/>
        <a:p>
          <a:endParaRPr lang="en-US"/>
        </a:p>
      </dgm:t>
    </dgm:pt>
    <dgm:pt modelId="{49C8CACB-CFED-485A-8FE2-F16B68E03C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Live demonstration </a:t>
          </a:r>
        </a:p>
      </dgm:t>
    </dgm:pt>
    <dgm:pt modelId="{D6D2CE32-82E7-450C-A434-EA734D149E92}" type="parTrans" cxnId="{322A23DE-B254-4A4B-B9D5-4108F4353DF9}">
      <dgm:prSet/>
      <dgm:spPr/>
      <dgm:t>
        <a:bodyPr/>
        <a:lstStyle/>
        <a:p>
          <a:endParaRPr lang="en-US"/>
        </a:p>
      </dgm:t>
    </dgm:pt>
    <dgm:pt modelId="{6DD25DEB-9043-4A61-A445-E82684823C0A}" type="sibTrans" cxnId="{322A23DE-B254-4A4B-B9D5-4108F4353DF9}">
      <dgm:prSet/>
      <dgm:spPr/>
      <dgm:t>
        <a:bodyPr/>
        <a:lstStyle/>
        <a:p>
          <a:endParaRPr lang="en-US"/>
        </a:p>
      </dgm:t>
    </dgm:pt>
    <dgm:pt modelId="{10429D0D-7E0A-497B-8BD8-0C5A7D7EF55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Functionality </a:t>
          </a:r>
        </a:p>
      </dgm:t>
    </dgm:pt>
    <dgm:pt modelId="{345A0354-B78C-4C49-8EC6-FA8EB73EBC04}" type="parTrans" cxnId="{F77B11E3-B50C-4843-8E18-2B1BEA3C6FC6}">
      <dgm:prSet/>
      <dgm:spPr/>
      <dgm:t>
        <a:bodyPr/>
        <a:lstStyle/>
        <a:p>
          <a:endParaRPr lang="en-US"/>
        </a:p>
      </dgm:t>
    </dgm:pt>
    <dgm:pt modelId="{C5BA9DA8-E2AE-40BF-B5F6-3291FC980087}" type="sibTrans" cxnId="{F77B11E3-B50C-4843-8E18-2B1BEA3C6FC6}">
      <dgm:prSet/>
      <dgm:spPr/>
      <dgm:t>
        <a:bodyPr/>
        <a:lstStyle/>
        <a:p>
          <a:endParaRPr lang="en-US"/>
        </a:p>
      </dgm:t>
    </dgm:pt>
    <dgm:pt modelId="{44ECC522-B277-4481-BBDB-57B4A9D6B1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User scenarios</a:t>
          </a:r>
        </a:p>
      </dgm:t>
    </dgm:pt>
    <dgm:pt modelId="{58F712F9-D169-43A0-98B7-80BF7A71458B}" type="parTrans" cxnId="{8F1A80CE-10DF-43E2-B19A-F9C63570FF57}">
      <dgm:prSet/>
      <dgm:spPr/>
      <dgm:t>
        <a:bodyPr/>
        <a:lstStyle/>
        <a:p>
          <a:endParaRPr lang="en-US"/>
        </a:p>
      </dgm:t>
    </dgm:pt>
    <dgm:pt modelId="{67DAE22F-AAA0-4206-B406-7BCE1BFFDDAC}" type="sibTrans" cxnId="{8F1A80CE-10DF-43E2-B19A-F9C63570FF57}">
      <dgm:prSet/>
      <dgm:spPr/>
      <dgm:t>
        <a:bodyPr/>
        <a:lstStyle/>
        <a:p>
          <a:endParaRPr lang="en-US"/>
        </a:p>
      </dgm:t>
    </dgm:pt>
    <dgm:pt modelId="{B7C350D6-597B-40BE-A5A0-301D3E9809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Future plans </a:t>
          </a:r>
        </a:p>
      </dgm:t>
    </dgm:pt>
    <dgm:pt modelId="{7B7BD1A0-8D46-49DC-9400-712F4D54BA50}" type="parTrans" cxnId="{B4059373-9318-4C66-B372-F66A1FF70CF8}">
      <dgm:prSet/>
      <dgm:spPr/>
      <dgm:t>
        <a:bodyPr/>
        <a:lstStyle/>
        <a:p>
          <a:endParaRPr lang="en-US"/>
        </a:p>
      </dgm:t>
    </dgm:pt>
    <dgm:pt modelId="{414BEBF3-1B89-43EE-9054-8DB6772D1C9F}" type="sibTrans" cxnId="{B4059373-9318-4C66-B372-F66A1FF70CF8}">
      <dgm:prSet/>
      <dgm:spPr/>
      <dgm:t>
        <a:bodyPr/>
        <a:lstStyle/>
        <a:p>
          <a:endParaRPr lang="en-US"/>
        </a:p>
      </dgm:t>
    </dgm:pt>
    <dgm:pt modelId="{A35D5968-7E24-4DB0-8F46-A529B4E6DDE9}" type="pres">
      <dgm:prSet presAssocID="{0022EBDA-834B-4C0B-A75E-F7CA7B2256C7}" presName="root" presStyleCnt="0">
        <dgm:presLayoutVars>
          <dgm:dir/>
          <dgm:resizeHandles val="exact"/>
        </dgm:presLayoutVars>
      </dgm:prSet>
      <dgm:spPr/>
    </dgm:pt>
    <dgm:pt modelId="{4FFB660A-052C-4999-B456-75720B527245}" type="pres">
      <dgm:prSet presAssocID="{6DF84978-35F7-4414-96B7-D1805060C38B}" presName="compNode" presStyleCnt="0"/>
      <dgm:spPr/>
    </dgm:pt>
    <dgm:pt modelId="{68A881C6-F90D-445D-A661-131696C06DBD}" type="pres">
      <dgm:prSet presAssocID="{6DF84978-35F7-4414-96B7-D1805060C38B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89F0ADA-681D-4F58-ACEE-7AC63D853D92}" type="pres">
      <dgm:prSet presAssocID="{6DF84978-35F7-4414-96B7-D1805060C38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79B55D7-78D7-47DC-9574-50A8259E64E6}" type="pres">
      <dgm:prSet presAssocID="{6DF84978-35F7-4414-96B7-D1805060C38B}" presName="spaceRect" presStyleCnt="0"/>
      <dgm:spPr/>
    </dgm:pt>
    <dgm:pt modelId="{733BDC16-6659-4D50-BA54-D9FB74A43149}" type="pres">
      <dgm:prSet presAssocID="{6DF84978-35F7-4414-96B7-D1805060C38B}" presName="textRect" presStyleLbl="revTx" presStyleIdx="0" presStyleCnt="5">
        <dgm:presLayoutVars>
          <dgm:chMax val="1"/>
          <dgm:chPref val="1"/>
        </dgm:presLayoutVars>
      </dgm:prSet>
      <dgm:spPr/>
    </dgm:pt>
    <dgm:pt modelId="{602929DB-BC7B-48B6-BD7B-2FAB03DA2044}" type="pres">
      <dgm:prSet presAssocID="{C72C94B3-E5EB-4461-BB48-C071B1B0A7BD}" presName="sibTrans" presStyleCnt="0"/>
      <dgm:spPr/>
    </dgm:pt>
    <dgm:pt modelId="{84ECD02C-8EDC-43EB-A66F-62D18CA7B19D}" type="pres">
      <dgm:prSet presAssocID="{49C8CACB-CFED-485A-8FE2-F16B68E03CA8}" presName="compNode" presStyleCnt="0"/>
      <dgm:spPr/>
    </dgm:pt>
    <dgm:pt modelId="{2A4AC972-E8B9-4466-9D3A-22518328FA88}" type="pres">
      <dgm:prSet presAssocID="{49C8CACB-CFED-485A-8FE2-F16B68E03CA8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5602359-F0F9-4F68-9261-DDBC034CBA94}" type="pres">
      <dgm:prSet presAssocID="{49C8CACB-CFED-485A-8FE2-F16B68E03CA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33FC773E-0BD5-46BA-99EC-780CA3EA0CE5}" type="pres">
      <dgm:prSet presAssocID="{49C8CACB-CFED-485A-8FE2-F16B68E03CA8}" presName="spaceRect" presStyleCnt="0"/>
      <dgm:spPr/>
    </dgm:pt>
    <dgm:pt modelId="{E14EBEBF-BC9D-46CF-97B3-6035245AA982}" type="pres">
      <dgm:prSet presAssocID="{49C8CACB-CFED-485A-8FE2-F16B68E03CA8}" presName="textRect" presStyleLbl="revTx" presStyleIdx="1" presStyleCnt="5">
        <dgm:presLayoutVars>
          <dgm:chMax val="1"/>
          <dgm:chPref val="1"/>
        </dgm:presLayoutVars>
      </dgm:prSet>
      <dgm:spPr/>
    </dgm:pt>
    <dgm:pt modelId="{41AB5D07-102E-4555-9944-38026239C393}" type="pres">
      <dgm:prSet presAssocID="{6DD25DEB-9043-4A61-A445-E82684823C0A}" presName="sibTrans" presStyleCnt="0"/>
      <dgm:spPr/>
    </dgm:pt>
    <dgm:pt modelId="{3FC579E5-A09D-4DE4-AB9F-ECFDB809C7AB}" type="pres">
      <dgm:prSet presAssocID="{10429D0D-7E0A-497B-8BD8-0C5A7D7EF55E}" presName="compNode" presStyleCnt="0"/>
      <dgm:spPr/>
    </dgm:pt>
    <dgm:pt modelId="{FEBFD81E-0492-43A5-9BB0-FAA569174395}" type="pres">
      <dgm:prSet presAssocID="{10429D0D-7E0A-497B-8BD8-0C5A7D7EF55E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51D488B-1C7C-497B-B4BB-7FC21C5C253D}" type="pres">
      <dgm:prSet presAssocID="{10429D0D-7E0A-497B-8BD8-0C5A7D7EF55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CEF118-13B5-4C7B-BE0B-C805D6EE64D1}" type="pres">
      <dgm:prSet presAssocID="{10429D0D-7E0A-497B-8BD8-0C5A7D7EF55E}" presName="spaceRect" presStyleCnt="0"/>
      <dgm:spPr/>
    </dgm:pt>
    <dgm:pt modelId="{8DA6E8A0-1481-4F56-AB32-84A961C9824F}" type="pres">
      <dgm:prSet presAssocID="{10429D0D-7E0A-497B-8BD8-0C5A7D7EF55E}" presName="textRect" presStyleLbl="revTx" presStyleIdx="2" presStyleCnt="5">
        <dgm:presLayoutVars>
          <dgm:chMax val="1"/>
          <dgm:chPref val="1"/>
        </dgm:presLayoutVars>
      </dgm:prSet>
      <dgm:spPr/>
    </dgm:pt>
    <dgm:pt modelId="{9BCC21EA-1ED8-491B-B982-A23F82084BA8}" type="pres">
      <dgm:prSet presAssocID="{C5BA9DA8-E2AE-40BF-B5F6-3291FC980087}" presName="sibTrans" presStyleCnt="0"/>
      <dgm:spPr/>
    </dgm:pt>
    <dgm:pt modelId="{6DA8AEBF-9EC0-4739-9425-8E94155CE505}" type="pres">
      <dgm:prSet presAssocID="{44ECC522-B277-4481-BBDB-57B4A9D6B116}" presName="compNode" presStyleCnt="0"/>
      <dgm:spPr/>
    </dgm:pt>
    <dgm:pt modelId="{DB14CF23-45C7-43B8-B00F-CF47703113A0}" type="pres">
      <dgm:prSet presAssocID="{44ECC522-B277-4481-BBDB-57B4A9D6B116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80A9E96-9F05-40E2-9F32-0D7B5B742866}" type="pres">
      <dgm:prSet presAssocID="{44ECC522-B277-4481-BBDB-57B4A9D6B11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8E4821E-99B7-4BA7-A709-539F510B9EC6}" type="pres">
      <dgm:prSet presAssocID="{44ECC522-B277-4481-BBDB-57B4A9D6B116}" presName="spaceRect" presStyleCnt="0"/>
      <dgm:spPr/>
    </dgm:pt>
    <dgm:pt modelId="{F7D712A8-8C77-416E-9A79-40541380263B}" type="pres">
      <dgm:prSet presAssocID="{44ECC522-B277-4481-BBDB-57B4A9D6B116}" presName="textRect" presStyleLbl="revTx" presStyleIdx="3" presStyleCnt="5">
        <dgm:presLayoutVars>
          <dgm:chMax val="1"/>
          <dgm:chPref val="1"/>
        </dgm:presLayoutVars>
      </dgm:prSet>
      <dgm:spPr/>
    </dgm:pt>
    <dgm:pt modelId="{D7FCF8EF-FC29-4218-87BF-0B1CD37832F8}" type="pres">
      <dgm:prSet presAssocID="{67DAE22F-AAA0-4206-B406-7BCE1BFFDDAC}" presName="sibTrans" presStyleCnt="0"/>
      <dgm:spPr/>
    </dgm:pt>
    <dgm:pt modelId="{84D9AF4B-E0F5-4613-ABAD-7C9E321C9237}" type="pres">
      <dgm:prSet presAssocID="{B7C350D6-597B-40BE-A5A0-301D3E980966}" presName="compNode" presStyleCnt="0"/>
      <dgm:spPr/>
    </dgm:pt>
    <dgm:pt modelId="{24F79AB3-8B4C-49CA-936D-FAFEFF6DC945}" type="pres">
      <dgm:prSet presAssocID="{B7C350D6-597B-40BE-A5A0-301D3E980966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6040F65-7AFA-4301-ADE8-A0006915AF2A}" type="pres">
      <dgm:prSet presAssocID="{B7C350D6-597B-40BE-A5A0-301D3E98096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B879DDB-D95B-413C-B527-9CB193903AB1}" type="pres">
      <dgm:prSet presAssocID="{B7C350D6-597B-40BE-A5A0-301D3E980966}" presName="spaceRect" presStyleCnt="0"/>
      <dgm:spPr/>
    </dgm:pt>
    <dgm:pt modelId="{D9FE780A-EECA-4DC1-9186-37A39A0C3415}" type="pres">
      <dgm:prSet presAssocID="{B7C350D6-597B-40BE-A5A0-301D3E98096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6002C18-A4A8-7C46-8E84-311B2B4940FC}" type="presOf" srcId="{10429D0D-7E0A-497B-8BD8-0C5A7D7EF55E}" destId="{8DA6E8A0-1481-4F56-AB32-84A961C9824F}" srcOrd="0" destOrd="0" presId="urn:microsoft.com/office/officeart/2018/5/layout/IconLeafLabelList"/>
    <dgm:cxn modelId="{44925037-25DD-F240-8B9A-E8374424A90F}" type="presOf" srcId="{49C8CACB-CFED-485A-8FE2-F16B68E03CA8}" destId="{E14EBEBF-BC9D-46CF-97B3-6035245AA982}" srcOrd="0" destOrd="0" presId="urn:microsoft.com/office/officeart/2018/5/layout/IconLeafLabelList"/>
    <dgm:cxn modelId="{B4059373-9318-4C66-B372-F66A1FF70CF8}" srcId="{0022EBDA-834B-4C0B-A75E-F7CA7B2256C7}" destId="{B7C350D6-597B-40BE-A5A0-301D3E980966}" srcOrd="4" destOrd="0" parTransId="{7B7BD1A0-8D46-49DC-9400-712F4D54BA50}" sibTransId="{414BEBF3-1B89-43EE-9054-8DB6772D1C9F}"/>
    <dgm:cxn modelId="{A0384880-4291-7540-B567-92FB2C730F87}" type="presOf" srcId="{44ECC522-B277-4481-BBDB-57B4A9D6B116}" destId="{F7D712A8-8C77-416E-9A79-40541380263B}" srcOrd="0" destOrd="0" presId="urn:microsoft.com/office/officeart/2018/5/layout/IconLeafLabelList"/>
    <dgm:cxn modelId="{9953C585-B2DF-704C-AE2B-1616ED39EBB7}" type="presOf" srcId="{B7C350D6-597B-40BE-A5A0-301D3E980966}" destId="{D9FE780A-EECA-4DC1-9186-37A39A0C3415}" srcOrd="0" destOrd="0" presId="urn:microsoft.com/office/officeart/2018/5/layout/IconLeafLabelList"/>
    <dgm:cxn modelId="{E7610A88-FD54-0B45-A5CE-B87D3EA129A5}" type="presOf" srcId="{0022EBDA-834B-4C0B-A75E-F7CA7B2256C7}" destId="{A35D5968-7E24-4DB0-8F46-A529B4E6DDE9}" srcOrd="0" destOrd="0" presId="urn:microsoft.com/office/officeart/2018/5/layout/IconLeafLabelList"/>
    <dgm:cxn modelId="{20083CB9-D3AC-774C-BC77-DC4602A9BA23}" type="presOf" srcId="{6DF84978-35F7-4414-96B7-D1805060C38B}" destId="{733BDC16-6659-4D50-BA54-D9FB74A43149}" srcOrd="0" destOrd="0" presId="urn:microsoft.com/office/officeart/2018/5/layout/IconLeafLabelList"/>
    <dgm:cxn modelId="{8F1A80CE-10DF-43E2-B19A-F9C63570FF57}" srcId="{0022EBDA-834B-4C0B-A75E-F7CA7B2256C7}" destId="{44ECC522-B277-4481-BBDB-57B4A9D6B116}" srcOrd="3" destOrd="0" parTransId="{58F712F9-D169-43A0-98B7-80BF7A71458B}" sibTransId="{67DAE22F-AAA0-4206-B406-7BCE1BFFDDAC}"/>
    <dgm:cxn modelId="{322A23DE-B254-4A4B-B9D5-4108F4353DF9}" srcId="{0022EBDA-834B-4C0B-A75E-F7CA7B2256C7}" destId="{49C8CACB-CFED-485A-8FE2-F16B68E03CA8}" srcOrd="1" destOrd="0" parTransId="{D6D2CE32-82E7-450C-A434-EA734D149E92}" sibTransId="{6DD25DEB-9043-4A61-A445-E82684823C0A}"/>
    <dgm:cxn modelId="{BAFAAADF-0896-4C79-8685-B6215425DD37}" srcId="{0022EBDA-834B-4C0B-A75E-F7CA7B2256C7}" destId="{6DF84978-35F7-4414-96B7-D1805060C38B}" srcOrd="0" destOrd="0" parTransId="{C1AAE306-7883-41CD-AF7A-C985E83F9601}" sibTransId="{C72C94B3-E5EB-4461-BB48-C071B1B0A7BD}"/>
    <dgm:cxn modelId="{F77B11E3-B50C-4843-8E18-2B1BEA3C6FC6}" srcId="{0022EBDA-834B-4C0B-A75E-F7CA7B2256C7}" destId="{10429D0D-7E0A-497B-8BD8-0C5A7D7EF55E}" srcOrd="2" destOrd="0" parTransId="{345A0354-B78C-4C49-8EC6-FA8EB73EBC04}" sibTransId="{C5BA9DA8-E2AE-40BF-B5F6-3291FC980087}"/>
    <dgm:cxn modelId="{6B183324-A945-674D-B0C0-F7B92D374215}" type="presParOf" srcId="{A35D5968-7E24-4DB0-8F46-A529B4E6DDE9}" destId="{4FFB660A-052C-4999-B456-75720B527245}" srcOrd="0" destOrd="0" presId="urn:microsoft.com/office/officeart/2018/5/layout/IconLeafLabelList"/>
    <dgm:cxn modelId="{FCE4ADDC-334A-B44F-A62E-1C30E6758C81}" type="presParOf" srcId="{4FFB660A-052C-4999-B456-75720B527245}" destId="{68A881C6-F90D-445D-A661-131696C06DBD}" srcOrd="0" destOrd="0" presId="urn:microsoft.com/office/officeart/2018/5/layout/IconLeafLabelList"/>
    <dgm:cxn modelId="{44E4D4D6-255B-004A-8A66-3E3C5A09032A}" type="presParOf" srcId="{4FFB660A-052C-4999-B456-75720B527245}" destId="{A89F0ADA-681D-4F58-ACEE-7AC63D853D92}" srcOrd="1" destOrd="0" presId="urn:microsoft.com/office/officeart/2018/5/layout/IconLeafLabelList"/>
    <dgm:cxn modelId="{0898BF8D-B07E-3049-8C6A-CEAF20034602}" type="presParOf" srcId="{4FFB660A-052C-4999-B456-75720B527245}" destId="{079B55D7-78D7-47DC-9574-50A8259E64E6}" srcOrd="2" destOrd="0" presId="urn:microsoft.com/office/officeart/2018/5/layout/IconLeafLabelList"/>
    <dgm:cxn modelId="{ACD89404-6AB5-5A4B-B31D-0389D0E44841}" type="presParOf" srcId="{4FFB660A-052C-4999-B456-75720B527245}" destId="{733BDC16-6659-4D50-BA54-D9FB74A43149}" srcOrd="3" destOrd="0" presId="urn:microsoft.com/office/officeart/2018/5/layout/IconLeafLabelList"/>
    <dgm:cxn modelId="{9FCB1129-A80D-D24A-80CE-772FF852317E}" type="presParOf" srcId="{A35D5968-7E24-4DB0-8F46-A529B4E6DDE9}" destId="{602929DB-BC7B-48B6-BD7B-2FAB03DA2044}" srcOrd="1" destOrd="0" presId="urn:microsoft.com/office/officeart/2018/5/layout/IconLeafLabelList"/>
    <dgm:cxn modelId="{35A1AD14-29E2-D942-A38A-5B9376E081EC}" type="presParOf" srcId="{A35D5968-7E24-4DB0-8F46-A529B4E6DDE9}" destId="{84ECD02C-8EDC-43EB-A66F-62D18CA7B19D}" srcOrd="2" destOrd="0" presId="urn:microsoft.com/office/officeart/2018/5/layout/IconLeafLabelList"/>
    <dgm:cxn modelId="{92158951-0609-9F43-8AB9-867397673C7C}" type="presParOf" srcId="{84ECD02C-8EDC-43EB-A66F-62D18CA7B19D}" destId="{2A4AC972-E8B9-4466-9D3A-22518328FA88}" srcOrd="0" destOrd="0" presId="urn:microsoft.com/office/officeart/2018/5/layout/IconLeafLabelList"/>
    <dgm:cxn modelId="{E6D30FE0-3B12-CD4E-AC95-43ED00DBF965}" type="presParOf" srcId="{84ECD02C-8EDC-43EB-A66F-62D18CA7B19D}" destId="{95602359-F0F9-4F68-9261-DDBC034CBA94}" srcOrd="1" destOrd="0" presId="urn:microsoft.com/office/officeart/2018/5/layout/IconLeafLabelList"/>
    <dgm:cxn modelId="{DFAFA92E-0A39-FF4B-88C6-44328D3CCC7E}" type="presParOf" srcId="{84ECD02C-8EDC-43EB-A66F-62D18CA7B19D}" destId="{33FC773E-0BD5-46BA-99EC-780CA3EA0CE5}" srcOrd="2" destOrd="0" presId="urn:microsoft.com/office/officeart/2018/5/layout/IconLeafLabelList"/>
    <dgm:cxn modelId="{78696B28-A729-F04D-9881-D12CFBA11124}" type="presParOf" srcId="{84ECD02C-8EDC-43EB-A66F-62D18CA7B19D}" destId="{E14EBEBF-BC9D-46CF-97B3-6035245AA982}" srcOrd="3" destOrd="0" presId="urn:microsoft.com/office/officeart/2018/5/layout/IconLeafLabelList"/>
    <dgm:cxn modelId="{B3978ADB-FDBA-1E45-9663-41784EDBCB71}" type="presParOf" srcId="{A35D5968-7E24-4DB0-8F46-A529B4E6DDE9}" destId="{41AB5D07-102E-4555-9944-38026239C393}" srcOrd="3" destOrd="0" presId="urn:microsoft.com/office/officeart/2018/5/layout/IconLeafLabelList"/>
    <dgm:cxn modelId="{DE0BA66B-24D2-C748-B70F-524BD82AD0F4}" type="presParOf" srcId="{A35D5968-7E24-4DB0-8F46-A529B4E6DDE9}" destId="{3FC579E5-A09D-4DE4-AB9F-ECFDB809C7AB}" srcOrd="4" destOrd="0" presId="urn:microsoft.com/office/officeart/2018/5/layout/IconLeafLabelList"/>
    <dgm:cxn modelId="{EB05CD55-232B-2943-A9B5-8DD6D40B1442}" type="presParOf" srcId="{3FC579E5-A09D-4DE4-AB9F-ECFDB809C7AB}" destId="{FEBFD81E-0492-43A5-9BB0-FAA569174395}" srcOrd="0" destOrd="0" presId="urn:microsoft.com/office/officeart/2018/5/layout/IconLeafLabelList"/>
    <dgm:cxn modelId="{733F767E-7C0C-3B41-A06A-24B3290478B0}" type="presParOf" srcId="{3FC579E5-A09D-4DE4-AB9F-ECFDB809C7AB}" destId="{651D488B-1C7C-497B-B4BB-7FC21C5C253D}" srcOrd="1" destOrd="0" presId="urn:microsoft.com/office/officeart/2018/5/layout/IconLeafLabelList"/>
    <dgm:cxn modelId="{007D7C22-461B-594D-A6CE-48E46F5CECD5}" type="presParOf" srcId="{3FC579E5-A09D-4DE4-AB9F-ECFDB809C7AB}" destId="{E3CEF118-13B5-4C7B-BE0B-C805D6EE64D1}" srcOrd="2" destOrd="0" presId="urn:microsoft.com/office/officeart/2018/5/layout/IconLeafLabelList"/>
    <dgm:cxn modelId="{63863671-4B8F-1E48-88A8-74394FD4C213}" type="presParOf" srcId="{3FC579E5-A09D-4DE4-AB9F-ECFDB809C7AB}" destId="{8DA6E8A0-1481-4F56-AB32-84A961C9824F}" srcOrd="3" destOrd="0" presId="urn:microsoft.com/office/officeart/2018/5/layout/IconLeafLabelList"/>
    <dgm:cxn modelId="{1C7D748C-164A-544A-833B-A2679E188870}" type="presParOf" srcId="{A35D5968-7E24-4DB0-8F46-A529B4E6DDE9}" destId="{9BCC21EA-1ED8-491B-B982-A23F82084BA8}" srcOrd="5" destOrd="0" presId="urn:microsoft.com/office/officeart/2018/5/layout/IconLeafLabelList"/>
    <dgm:cxn modelId="{20991DEC-C9D3-8448-89AE-4F98B3BD5A94}" type="presParOf" srcId="{A35D5968-7E24-4DB0-8F46-A529B4E6DDE9}" destId="{6DA8AEBF-9EC0-4739-9425-8E94155CE505}" srcOrd="6" destOrd="0" presId="urn:microsoft.com/office/officeart/2018/5/layout/IconLeafLabelList"/>
    <dgm:cxn modelId="{5C0A83A0-121E-7948-B157-B50CEB986345}" type="presParOf" srcId="{6DA8AEBF-9EC0-4739-9425-8E94155CE505}" destId="{DB14CF23-45C7-43B8-B00F-CF47703113A0}" srcOrd="0" destOrd="0" presId="urn:microsoft.com/office/officeart/2018/5/layout/IconLeafLabelList"/>
    <dgm:cxn modelId="{1EF48A02-E1B7-6A4F-978A-958F45215608}" type="presParOf" srcId="{6DA8AEBF-9EC0-4739-9425-8E94155CE505}" destId="{180A9E96-9F05-40E2-9F32-0D7B5B742866}" srcOrd="1" destOrd="0" presId="urn:microsoft.com/office/officeart/2018/5/layout/IconLeafLabelList"/>
    <dgm:cxn modelId="{B867FB87-C601-AC44-BBE4-A0459E52F18A}" type="presParOf" srcId="{6DA8AEBF-9EC0-4739-9425-8E94155CE505}" destId="{D8E4821E-99B7-4BA7-A709-539F510B9EC6}" srcOrd="2" destOrd="0" presId="urn:microsoft.com/office/officeart/2018/5/layout/IconLeafLabelList"/>
    <dgm:cxn modelId="{9E84FDCD-FD81-E742-96EE-6D587FB807C5}" type="presParOf" srcId="{6DA8AEBF-9EC0-4739-9425-8E94155CE505}" destId="{F7D712A8-8C77-416E-9A79-40541380263B}" srcOrd="3" destOrd="0" presId="urn:microsoft.com/office/officeart/2018/5/layout/IconLeafLabelList"/>
    <dgm:cxn modelId="{920F5AA1-6EBE-934E-B622-1B6AF7B180B4}" type="presParOf" srcId="{A35D5968-7E24-4DB0-8F46-A529B4E6DDE9}" destId="{D7FCF8EF-FC29-4218-87BF-0B1CD37832F8}" srcOrd="7" destOrd="0" presId="urn:microsoft.com/office/officeart/2018/5/layout/IconLeafLabelList"/>
    <dgm:cxn modelId="{1A725CBE-282C-E84F-AB36-8E7973887717}" type="presParOf" srcId="{A35D5968-7E24-4DB0-8F46-A529B4E6DDE9}" destId="{84D9AF4B-E0F5-4613-ABAD-7C9E321C9237}" srcOrd="8" destOrd="0" presId="urn:microsoft.com/office/officeart/2018/5/layout/IconLeafLabelList"/>
    <dgm:cxn modelId="{93DD7132-9709-4641-8702-772B15B01A9F}" type="presParOf" srcId="{84D9AF4B-E0F5-4613-ABAD-7C9E321C9237}" destId="{24F79AB3-8B4C-49CA-936D-FAFEFF6DC945}" srcOrd="0" destOrd="0" presId="urn:microsoft.com/office/officeart/2018/5/layout/IconLeafLabelList"/>
    <dgm:cxn modelId="{406FA8D4-8FFF-9C46-822A-1704093F8AFF}" type="presParOf" srcId="{84D9AF4B-E0F5-4613-ABAD-7C9E321C9237}" destId="{86040F65-7AFA-4301-ADE8-A0006915AF2A}" srcOrd="1" destOrd="0" presId="urn:microsoft.com/office/officeart/2018/5/layout/IconLeafLabelList"/>
    <dgm:cxn modelId="{9F516809-ABF0-EE41-99B7-80A67C786B8B}" type="presParOf" srcId="{84D9AF4B-E0F5-4613-ABAD-7C9E321C9237}" destId="{DB879DDB-D95B-413C-B527-9CB193903AB1}" srcOrd="2" destOrd="0" presId="urn:microsoft.com/office/officeart/2018/5/layout/IconLeafLabelList"/>
    <dgm:cxn modelId="{1B7B55E4-5690-E044-98E2-89493CE0442B}" type="presParOf" srcId="{84D9AF4B-E0F5-4613-ABAD-7C9E321C9237}" destId="{D9FE780A-EECA-4DC1-9186-37A39A0C34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6A6BFC-5C13-4784-A0C8-AF0B41CD9C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DD48062-3649-4923-A2BF-366D38C63240}">
      <dgm:prSet/>
      <dgm:spPr/>
      <dgm:t>
        <a:bodyPr/>
        <a:lstStyle/>
        <a:p>
          <a:r>
            <a:rPr lang="en-US" dirty="0"/>
            <a:t>The system is a user-friendly application for booking tickets to see a movie.</a:t>
          </a:r>
        </a:p>
      </dgm:t>
    </dgm:pt>
    <dgm:pt modelId="{9EA15B51-05DB-45F1-873D-8A033DDD3C49}" type="parTrans" cxnId="{D3F1EFEE-938A-48B0-8A6C-6146D9C25097}">
      <dgm:prSet/>
      <dgm:spPr/>
      <dgm:t>
        <a:bodyPr/>
        <a:lstStyle/>
        <a:p>
          <a:endParaRPr lang="en-US"/>
        </a:p>
      </dgm:t>
    </dgm:pt>
    <dgm:pt modelId="{E6AA431B-F4D1-4B18-9070-EF37C59073BD}" type="sibTrans" cxnId="{D3F1EFEE-938A-48B0-8A6C-6146D9C25097}">
      <dgm:prSet/>
      <dgm:spPr/>
      <dgm:t>
        <a:bodyPr/>
        <a:lstStyle/>
        <a:p>
          <a:endParaRPr lang="en-US"/>
        </a:p>
      </dgm:t>
    </dgm:pt>
    <dgm:pt modelId="{ABC2031E-AEED-4986-A78D-07092D0E6472}">
      <dgm:prSet/>
      <dgm:spPr/>
      <dgm:t>
        <a:bodyPr/>
        <a:lstStyle/>
        <a:p>
          <a:r>
            <a:rPr lang="en-US" dirty="0"/>
            <a:t>It can be used by anyone who has an interest in watching the latest movies.</a:t>
          </a:r>
        </a:p>
      </dgm:t>
    </dgm:pt>
    <dgm:pt modelId="{76203CFE-1999-427F-A9E8-B3808D6EFE5B}" type="parTrans" cxnId="{FFAC727A-04F8-458A-96A2-611050BD36BF}">
      <dgm:prSet/>
      <dgm:spPr/>
      <dgm:t>
        <a:bodyPr/>
        <a:lstStyle/>
        <a:p>
          <a:endParaRPr lang="en-US"/>
        </a:p>
      </dgm:t>
    </dgm:pt>
    <dgm:pt modelId="{F337D333-6588-432E-82F7-AF771302533C}" type="sibTrans" cxnId="{FFAC727A-04F8-458A-96A2-611050BD36BF}">
      <dgm:prSet/>
      <dgm:spPr/>
      <dgm:t>
        <a:bodyPr/>
        <a:lstStyle/>
        <a:p>
          <a:endParaRPr lang="en-US"/>
        </a:p>
      </dgm:t>
    </dgm:pt>
    <dgm:pt modelId="{A0B8D7F2-4938-4144-B020-B6A64E4BE8CC}" type="pres">
      <dgm:prSet presAssocID="{026A6BFC-5C13-4784-A0C8-AF0B41CD9C6D}" presName="root" presStyleCnt="0">
        <dgm:presLayoutVars>
          <dgm:dir/>
          <dgm:resizeHandles val="exact"/>
        </dgm:presLayoutVars>
      </dgm:prSet>
      <dgm:spPr/>
    </dgm:pt>
    <dgm:pt modelId="{0C41B32B-20C1-4BA2-A814-E4354C940572}" type="pres">
      <dgm:prSet presAssocID="{EDD48062-3649-4923-A2BF-366D38C63240}" presName="compNode" presStyleCnt="0"/>
      <dgm:spPr/>
    </dgm:pt>
    <dgm:pt modelId="{487AB201-77DB-4A63-9588-F136A0E76F57}" type="pres">
      <dgm:prSet presAssocID="{EDD48062-3649-4923-A2BF-366D38C63240}" presName="bgRect" presStyleLbl="bgShp" presStyleIdx="0" presStyleCnt="2"/>
      <dgm:spPr/>
    </dgm:pt>
    <dgm:pt modelId="{02EAB5A7-033F-4E2D-92D0-3AF0D6AB8CC0}" type="pres">
      <dgm:prSet presAssocID="{EDD48062-3649-4923-A2BF-366D38C632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A2A1F31E-8755-4F47-BE17-474ADDAA3F93}" type="pres">
      <dgm:prSet presAssocID="{EDD48062-3649-4923-A2BF-366D38C63240}" presName="spaceRect" presStyleCnt="0"/>
      <dgm:spPr/>
    </dgm:pt>
    <dgm:pt modelId="{99DF377F-8DEC-437E-B7D7-5FF1EE9DCAC7}" type="pres">
      <dgm:prSet presAssocID="{EDD48062-3649-4923-A2BF-366D38C63240}" presName="parTx" presStyleLbl="revTx" presStyleIdx="0" presStyleCnt="2">
        <dgm:presLayoutVars>
          <dgm:chMax val="0"/>
          <dgm:chPref val="0"/>
        </dgm:presLayoutVars>
      </dgm:prSet>
      <dgm:spPr/>
    </dgm:pt>
    <dgm:pt modelId="{E80A99EF-B07C-4A37-BC22-95F9AB48A26A}" type="pres">
      <dgm:prSet presAssocID="{E6AA431B-F4D1-4B18-9070-EF37C59073BD}" presName="sibTrans" presStyleCnt="0"/>
      <dgm:spPr/>
    </dgm:pt>
    <dgm:pt modelId="{A4982643-2628-4147-9A28-05652ECBE7D4}" type="pres">
      <dgm:prSet presAssocID="{ABC2031E-AEED-4986-A78D-07092D0E6472}" presName="compNode" presStyleCnt="0"/>
      <dgm:spPr/>
    </dgm:pt>
    <dgm:pt modelId="{8D141673-FBAD-434F-9812-91DFC9E36583}" type="pres">
      <dgm:prSet presAssocID="{ABC2031E-AEED-4986-A78D-07092D0E6472}" presName="bgRect" presStyleLbl="bgShp" presStyleIdx="1" presStyleCnt="2"/>
      <dgm:spPr/>
    </dgm:pt>
    <dgm:pt modelId="{37D0F6DA-C37B-489B-9FAD-B5A7713CF337}" type="pres">
      <dgm:prSet presAssocID="{ABC2031E-AEED-4986-A78D-07092D0E64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CF240CDF-99F8-4602-8D06-E6EA08B075BC}" type="pres">
      <dgm:prSet presAssocID="{ABC2031E-AEED-4986-A78D-07092D0E6472}" presName="spaceRect" presStyleCnt="0"/>
      <dgm:spPr/>
    </dgm:pt>
    <dgm:pt modelId="{9A947553-05A5-4860-8BBA-A851AB647D31}" type="pres">
      <dgm:prSet presAssocID="{ABC2031E-AEED-4986-A78D-07092D0E64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542F218-CD80-4E82-AD2F-3DEE89FC2789}" type="presOf" srcId="{026A6BFC-5C13-4784-A0C8-AF0B41CD9C6D}" destId="{A0B8D7F2-4938-4144-B020-B6A64E4BE8CC}" srcOrd="0" destOrd="0" presId="urn:microsoft.com/office/officeart/2018/2/layout/IconVerticalSolidList"/>
    <dgm:cxn modelId="{FFAC727A-04F8-458A-96A2-611050BD36BF}" srcId="{026A6BFC-5C13-4784-A0C8-AF0B41CD9C6D}" destId="{ABC2031E-AEED-4986-A78D-07092D0E6472}" srcOrd="1" destOrd="0" parTransId="{76203CFE-1999-427F-A9E8-B3808D6EFE5B}" sibTransId="{F337D333-6588-432E-82F7-AF771302533C}"/>
    <dgm:cxn modelId="{F9C17D92-C47A-4E81-A4CC-41D2612143CE}" type="presOf" srcId="{ABC2031E-AEED-4986-A78D-07092D0E6472}" destId="{9A947553-05A5-4860-8BBA-A851AB647D31}" srcOrd="0" destOrd="0" presId="urn:microsoft.com/office/officeart/2018/2/layout/IconVerticalSolidList"/>
    <dgm:cxn modelId="{3F3813DD-6AEE-480A-9557-21BB096419C8}" type="presOf" srcId="{EDD48062-3649-4923-A2BF-366D38C63240}" destId="{99DF377F-8DEC-437E-B7D7-5FF1EE9DCAC7}" srcOrd="0" destOrd="0" presId="urn:microsoft.com/office/officeart/2018/2/layout/IconVerticalSolidList"/>
    <dgm:cxn modelId="{D3F1EFEE-938A-48B0-8A6C-6146D9C25097}" srcId="{026A6BFC-5C13-4784-A0C8-AF0B41CD9C6D}" destId="{EDD48062-3649-4923-A2BF-366D38C63240}" srcOrd="0" destOrd="0" parTransId="{9EA15B51-05DB-45F1-873D-8A033DDD3C49}" sibTransId="{E6AA431B-F4D1-4B18-9070-EF37C59073BD}"/>
    <dgm:cxn modelId="{53383756-F02F-48A8-8C46-4DCBB0188527}" type="presParOf" srcId="{A0B8D7F2-4938-4144-B020-B6A64E4BE8CC}" destId="{0C41B32B-20C1-4BA2-A814-E4354C940572}" srcOrd="0" destOrd="0" presId="urn:microsoft.com/office/officeart/2018/2/layout/IconVerticalSolidList"/>
    <dgm:cxn modelId="{C7131D35-1F73-4721-AA31-558CE8810090}" type="presParOf" srcId="{0C41B32B-20C1-4BA2-A814-E4354C940572}" destId="{487AB201-77DB-4A63-9588-F136A0E76F57}" srcOrd="0" destOrd="0" presId="urn:microsoft.com/office/officeart/2018/2/layout/IconVerticalSolidList"/>
    <dgm:cxn modelId="{4BA8D6A5-55A4-4C23-9D93-8C581A058D0E}" type="presParOf" srcId="{0C41B32B-20C1-4BA2-A814-E4354C940572}" destId="{02EAB5A7-033F-4E2D-92D0-3AF0D6AB8CC0}" srcOrd="1" destOrd="0" presId="urn:microsoft.com/office/officeart/2018/2/layout/IconVerticalSolidList"/>
    <dgm:cxn modelId="{B6E33545-7328-45AE-9E3E-71D94A20FF2E}" type="presParOf" srcId="{0C41B32B-20C1-4BA2-A814-E4354C940572}" destId="{A2A1F31E-8755-4F47-BE17-474ADDAA3F93}" srcOrd="2" destOrd="0" presId="urn:microsoft.com/office/officeart/2018/2/layout/IconVerticalSolidList"/>
    <dgm:cxn modelId="{8F5EAE8D-9983-4D6A-98B8-9DAAB4504F3A}" type="presParOf" srcId="{0C41B32B-20C1-4BA2-A814-E4354C940572}" destId="{99DF377F-8DEC-437E-B7D7-5FF1EE9DCAC7}" srcOrd="3" destOrd="0" presId="urn:microsoft.com/office/officeart/2018/2/layout/IconVerticalSolidList"/>
    <dgm:cxn modelId="{EF76A48E-79BD-440E-A8AB-A9759C86B3F0}" type="presParOf" srcId="{A0B8D7F2-4938-4144-B020-B6A64E4BE8CC}" destId="{E80A99EF-B07C-4A37-BC22-95F9AB48A26A}" srcOrd="1" destOrd="0" presId="urn:microsoft.com/office/officeart/2018/2/layout/IconVerticalSolidList"/>
    <dgm:cxn modelId="{18261D6D-1A94-4B6D-BBFC-D42DC7FF866F}" type="presParOf" srcId="{A0B8D7F2-4938-4144-B020-B6A64E4BE8CC}" destId="{A4982643-2628-4147-9A28-05652ECBE7D4}" srcOrd="2" destOrd="0" presId="urn:microsoft.com/office/officeart/2018/2/layout/IconVerticalSolidList"/>
    <dgm:cxn modelId="{E741BD90-B0D2-4157-870F-6F8F2762E6BD}" type="presParOf" srcId="{A4982643-2628-4147-9A28-05652ECBE7D4}" destId="{8D141673-FBAD-434F-9812-91DFC9E36583}" srcOrd="0" destOrd="0" presId="urn:microsoft.com/office/officeart/2018/2/layout/IconVerticalSolidList"/>
    <dgm:cxn modelId="{B4C4E865-9851-4C1A-982F-CB55121D8D91}" type="presParOf" srcId="{A4982643-2628-4147-9A28-05652ECBE7D4}" destId="{37D0F6DA-C37B-489B-9FAD-B5A7713CF337}" srcOrd="1" destOrd="0" presId="urn:microsoft.com/office/officeart/2018/2/layout/IconVerticalSolidList"/>
    <dgm:cxn modelId="{994FC7A8-FAF8-4D71-876F-3A52B1CF1950}" type="presParOf" srcId="{A4982643-2628-4147-9A28-05652ECBE7D4}" destId="{CF240CDF-99F8-4602-8D06-E6EA08B075BC}" srcOrd="2" destOrd="0" presId="urn:microsoft.com/office/officeart/2018/2/layout/IconVerticalSolidList"/>
    <dgm:cxn modelId="{75CF1234-EBD9-460C-A47C-E578C86D81AB}" type="presParOf" srcId="{A4982643-2628-4147-9A28-05652ECBE7D4}" destId="{9A947553-05A5-4860-8BBA-A851AB647D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3BAC38-987B-4CF4-B7D8-61610FE2FDC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9DDBB4B-49D2-4602-872C-EF128948882F}">
      <dgm:prSet/>
      <dgm:spPr/>
      <dgm:t>
        <a:bodyPr/>
        <a:lstStyle/>
        <a:p>
          <a:r>
            <a:rPr lang="en-US"/>
            <a:t>Movie Selection:</a:t>
          </a:r>
        </a:p>
      </dgm:t>
    </dgm:pt>
    <dgm:pt modelId="{8A5FC3A2-456E-4558-983E-02B6ED9EF91C}" type="parTrans" cxnId="{00037DB2-6FA9-42C5-A4F9-7D35554B9578}">
      <dgm:prSet/>
      <dgm:spPr/>
      <dgm:t>
        <a:bodyPr/>
        <a:lstStyle/>
        <a:p>
          <a:endParaRPr lang="en-US"/>
        </a:p>
      </dgm:t>
    </dgm:pt>
    <dgm:pt modelId="{D50F16BB-7013-41E6-AA90-8D994E4861AF}" type="sibTrans" cxnId="{00037DB2-6FA9-42C5-A4F9-7D35554B9578}">
      <dgm:prSet/>
      <dgm:spPr/>
      <dgm:t>
        <a:bodyPr/>
        <a:lstStyle/>
        <a:p>
          <a:endParaRPr lang="en-US"/>
        </a:p>
      </dgm:t>
    </dgm:pt>
    <dgm:pt modelId="{8957E276-86E0-4708-B5BB-3D6425585FC2}">
      <dgm:prSet/>
      <dgm:spPr/>
      <dgm:t>
        <a:bodyPr/>
        <a:lstStyle/>
        <a:p>
          <a:r>
            <a:rPr lang="en-US"/>
            <a:t>User can select movies and view movie details. This simplifies the selection process.</a:t>
          </a:r>
        </a:p>
      </dgm:t>
    </dgm:pt>
    <dgm:pt modelId="{75BCA16D-BC1B-4A19-87C9-35B2494CB723}" type="parTrans" cxnId="{EC947C1C-38DF-408D-8AF1-AA48F57C0694}">
      <dgm:prSet/>
      <dgm:spPr/>
      <dgm:t>
        <a:bodyPr/>
        <a:lstStyle/>
        <a:p>
          <a:endParaRPr lang="en-US"/>
        </a:p>
      </dgm:t>
    </dgm:pt>
    <dgm:pt modelId="{3D4FD387-063E-4327-85A1-CEA5E9C9E39F}" type="sibTrans" cxnId="{EC947C1C-38DF-408D-8AF1-AA48F57C0694}">
      <dgm:prSet/>
      <dgm:spPr/>
      <dgm:t>
        <a:bodyPr/>
        <a:lstStyle/>
        <a:p>
          <a:endParaRPr lang="en-US"/>
        </a:p>
      </dgm:t>
    </dgm:pt>
    <dgm:pt modelId="{8AF6F7BC-9CCE-4FE3-B7D8-33A2DE9BD18F}">
      <dgm:prSet/>
      <dgm:spPr/>
      <dgm:t>
        <a:bodyPr/>
        <a:lstStyle/>
        <a:p>
          <a:r>
            <a:rPr lang="en-US"/>
            <a:t>Seat Selection:</a:t>
          </a:r>
        </a:p>
      </dgm:t>
    </dgm:pt>
    <dgm:pt modelId="{6C3377E0-7681-44B4-A266-86A76F4F9B90}" type="parTrans" cxnId="{78DBD78D-B3CD-4E3C-A22E-E7FC07886B24}">
      <dgm:prSet/>
      <dgm:spPr/>
      <dgm:t>
        <a:bodyPr/>
        <a:lstStyle/>
        <a:p>
          <a:endParaRPr lang="en-US"/>
        </a:p>
      </dgm:t>
    </dgm:pt>
    <dgm:pt modelId="{C3560E42-5E05-47EB-AE2E-A0691C04F06E}" type="sibTrans" cxnId="{78DBD78D-B3CD-4E3C-A22E-E7FC07886B24}">
      <dgm:prSet/>
      <dgm:spPr/>
      <dgm:t>
        <a:bodyPr/>
        <a:lstStyle/>
        <a:p>
          <a:endParaRPr lang="en-US"/>
        </a:p>
      </dgm:t>
    </dgm:pt>
    <dgm:pt modelId="{7ABD56C5-C863-455A-9AEC-38363F973D1A}">
      <dgm:prSet/>
      <dgm:spPr/>
      <dgm:t>
        <a:bodyPr/>
        <a:lstStyle/>
        <a:p>
          <a:r>
            <a:rPr lang="en-US"/>
            <a:t>Users can choose available seat(s). This maximizes seat utilization</a:t>
          </a:r>
        </a:p>
      </dgm:t>
    </dgm:pt>
    <dgm:pt modelId="{34B044D3-B4DE-4557-A577-E1C15D37D539}" type="parTrans" cxnId="{B743F03B-2655-4A98-9E3C-7096A49005F4}">
      <dgm:prSet/>
      <dgm:spPr/>
      <dgm:t>
        <a:bodyPr/>
        <a:lstStyle/>
        <a:p>
          <a:endParaRPr lang="en-US"/>
        </a:p>
      </dgm:t>
    </dgm:pt>
    <dgm:pt modelId="{71576AF7-9C5B-483A-84C6-60EEC28FF111}" type="sibTrans" cxnId="{B743F03B-2655-4A98-9E3C-7096A49005F4}">
      <dgm:prSet/>
      <dgm:spPr/>
      <dgm:t>
        <a:bodyPr/>
        <a:lstStyle/>
        <a:p>
          <a:endParaRPr lang="en-US"/>
        </a:p>
      </dgm:t>
    </dgm:pt>
    <dgm:pt modelId="{C096D9AE-DE35-46C7-8074-4E3CE0A50B64}">
      <dgm:prSet/>
      <dgm:spPr/>
      <dgm:t>
        <a:bodyPr/>
        <a:lstStyle/>
        <a:p>
          <a:r>
            <a:rPr lang="en-US"/>
            <a:t>Booking:</a:t>
          </a:r>
        </a:p>
      </dgm:t>
    </dgm:pt>
    <dgm:pt modelId="{DEBDC66E-F12C-4CDE-B81D-18374FF59D70}" type="parTrans" cxnId="{752FDB2C-EA13-4577-A545-88455F12B931}">
      <dgm:prSet/>
      <dgm:spPr/>
      <dgm:t>
        <a:bodyPr/>
        <a:lstStyle/>
        <a:p>
          <a:endParaRPr lang="en-US"/>
        </a:p>
      </dgm:t>
    </dgm:pt>
    <dgm:pt modelId="{156A8B1B-FDAA-4CB3-9287-5E2CBCE031FC}" type="sibTrans" cxnId="{752FDB2C-EA13-4577-A545-88455F12B931}">
      <dgm:prSet/>
      <dgm:spPr/>
      <dgm:t>
        <a:bodyPr/>
        <a:lstStyle/>
        <a:p>
          <a:endParaRPr lang="en-US"/>
        </a:p>
      </dgm:t>
    </dgm:pt>
    <dgm:pt modelId="{D6EAC9D6-FD5F-440F-9D9F-14368F02C256}">
      <dgm:prSet/>
      <dgm:spPr/>
      <dgm:t>
        <a:bodyPr/>
        <a:lstStyle/>
        <a:p>
          <a:r>
            <a:rPr lang="en-US"/>
            <a:t>Users can then book and choose a secure payment method. This builds trust in the booking process. </a:t>
          </a:r>
        </a:p>
      </dgm:t>
    </dgm:pt>
    <dgm:pt modelId="{2C58862F-87E6-4072-8456-3E44A2A489C8}" type="parTrans" cxnId="{B34688B7-6F48-48CE-A66B-264F707B9B37}">
      <dgm:prSet/>
      <dgm:spPr/>
      <dgm:t>
        <a:bodyPr/>
        <a:lstStyle/>
        <a:p>
          <a:endParaRPr lang="en-US"/>
        </a:p>
      </dgm:t>
    </dgm:pt>
    <dgm:pt modelId="{55F3C96F-B442-49F7-8B05-2A03E440A9BC}" type="sibTrans" cxnId="{B34688B7-6F48-48CE-A66B-264F707B9B37}">
      <dgm:prSet/>
      <dgm:spPr/>
      <dgm:t>
        <a:bodyPr/>
        <a:lstStyle/>
        <a:p>
          <a:endParaRPr lang="en-US"/>
        </a:p>
      </dgm:t>
    </dgm:pt>
    <dgm:pt modelId="{FE644CA2-6CE4-4EB2-A36B-F883B773F6C5}">
      <dgm:prSet/>
      <dgm:spPr/>
      <dgm:t>
        <a:bodyPr/>
        <a:lstStyle/>
        <a:p>
          <a:r>
            <a:rPr lang="en-US"/>
            <a:t>Confirmation:</a:t>
          </a:r>
        </a:p>
      </dgm:t>
    </dgm:pt>
    <dgm:pt modelId="{95631845-1DE0-4E2F-9286-600C94F4EC00}" type="parTrans" cxnId="{C15E23C6-CAA1-4235-9436-474199119AE3}">
      <dgm:prSet/>
      <dgm:spPr/>
      <dgm:t>
        <a:bodyPr/>
        <a:lstStyle/>
        <a:p>
          <a:endParaRPr lang="en-US"/>
        </a:p>
      </dgm:t>
    </dgm:pt>
    <dgm:pt modelId="{E1869C8F-FB43-4AFC-9D93-EB418C087147}" type="sibTrans" cxnId="{C15E23C6-CAA1-4235-9436-474199119AE3}">
      <dgm:prSet/>
      <dgm:spPr/>
      <dgm:t>
        <a:bodyPr/>
        <a:lstStyle/>
        <a:p>
          <a:endParaRPr lang="en-US"/>
        </a:p>
      </dgm:t>
    </dgm:pt>
    <dgm:pt modelId="{C73DA609-286A-4BC6-80FF-0B0906FB7943}">
      <dgm:prSet/>
      <dgm:spPr/>
      <dgm:t>
        <a:bodyPr/>
        <a:lstStyle/>
        <a:p>
          <a:r>
            <a:rPr lang="en-US"/>
            <a:t>Users will receive a confirmation popup with the info of the choices. It wil also send it to their email. This ensures reliability.</a:t>
          </a:r>
        </a:p>
      </dgm:t>
    </dgm:pt>
    <dgm:pt modelId="{6D741E0B-16D1-4F8D-BD6A-CD421605821E}" type="parTrans" cxnId="{50A321CB-20A0-47AC-B41D-BC3344680D3E}">
      <dgm:prSet/>
      <dgm:spPr/>
      <dgm:t>
        <a:bodyPr/>
        <a:lstStyle/>
        <a:p>
          <a:endParaRPr lang="en-US"/>
        </a:p>
      </dgm:t>
    </dgm:pt>
    <dgm:pt modelId="{9CD5FD59-E66F-4529-9B0D-617152E58B14}" type="sibTrans" cxnId="{50A321CB-20A0-47AC-B41D-BC3344680D3E}">
      <dgm:prSet/>
      <dgm:spPr/>
      <dgm:t>
        <a:bodyPr/>
        <a:lstStyle/>
        <a:p>
          <a:endParaRPr lang="en-US"/>
        </a:p>
      </dgm:t>
    </dgm:pt>
    <dgm:pt modelId="{94B466F9-E9B1-5345-9CF9-75ED86E3146E}" type="pres">
      <dgm:prSet presAssocID="{6D3BAC38-987B-4CF4-B7D8-61610FE2FDC5}" presName="Name0" presStyleCnt="0">
        <dgm:presLayoutVars>
          <dgm:dir/>
          <dgm:resizeHandles val="exact"/>
        </dgm:presLayoutVars>
      </dgm:prSet>
      <dgm:spPr/>
    </dgm:pt>
    <dgm:pt modelId="{1755FC35-CE91-D940-83E2-1B2A6C292CCF}" type="pres">
      <dgm:prSet presAssocID="{79DDBB4B-49D2-4602-872C-EF128948882F}" presName="node" presStyleLbl="node1" presStyleIdx="0" presStyleCnt="8">
        <dgm:presLayoutVars>
          <dgm:bulletEnabled val="1"/>
        </dgm:presLayoutVars>
      </dgm:prSet>
      <dgm:spPr/>
    </dgm:pt>
    <dgm:pt modelId="{017AC30E-4C38-264A-BD74-082BBCD6072E}" type="pres">
      <dgm:prSet presAssocID="{D50F16BB-7013-41E6-AA90-8D994E4861AF}" presName="sibTrans" presStyleLbl="sibTrans1D1" presStyleIdx="0" presStyleCnt="7"/>
      <dgm:spPr/>
    </dgm:pt>
    <dgm:pt modelId="{F32BDC28-A1EF-694B-99BD-0B04F10181E9}" type="pres">
      <dgm:prSet presAssocID="{D50F16BB-7013-41E6-AA90-8D994E4861AF}" presName="connectorText" presStyleLbl="sibTrans1D1" presStyleIdx="0" presStyleCnt="7"/>
      <dgm:spPr/>
    </dgm:pt>
    <dgm:pt modelId="{AE336CDE-4B23-454B-9FEE-6E311C364415}" type="pres">
      <dgm:prSet presAssocID="{8957E276-86E0-4708-B5BB-3D6425585FC2}" presName="node" presStyleLbl="node1" presStyleIdx="1" presStyleCnt="8">
        <dgm:presLayoutVars>
          <dgm:bulletEnabled val="1"/>
        </dgm:presLayoutVars>
      </dgm:prSet>
      <dgm:spPr/>
    </dgm:pt>
    <dgm:pt modelId="{F008767A-4C42-D445-B3BB-29F9E6F303F4}" type="pres">
      <dgm:prSet presAssocID="{3D4FD387-063E-4327-85A1-CEA5E9C9E39F}" presName="sibTrans" presStyleLbl="sibTrans1D1" presStyleIdx="1" presStyleCnt="7"/>
      <dgm:spPr/>
    </dgm:pt>
    <dgm:pt modelId="{C7FDE0B9-FE91-9644-B59E-99BCB17892E0}" type="pres">
      <dgm:prSet presAssocID="{3D4FD387-063E-4327-85A1-CEA5E9C9E39F}" presName="connectorText" presStyleLbl="sibTrans1D1" presStyleIdx="1" presStyleCnt="7"/>
      <dgm:spPr/>
    </dgm:pt>
    <dgm:pt modelId="{CFE266F4-E278-4645-B6C9-4FC7BB57E942}" type="pres">
      <dgm:prSet presAssocID="{8AF6F7BC-9CCE-4FE3-B7D8-33A2DE9BD18F}" presName="node" presStyleLbl="node1" presStyleIdx="2" presStyleCnt="8">
        <dgm:presLayoutVars>
          <dgm:bulletEnabled val="1"/>
        </dgm:presLayoutVars>
      </dgm:prSet>
      <dgm:spPr/>
    </dgm:pt>
    <dgm:pt modelId="{CE09BA70-018A-9B4D-84B8-116D2A882C8E}" type="pres">
      <dgm:prSet presAssocID="{C3560E42-5E05-47EB-AE2E-A0691C04F06E}" presName="sibTrans" presStyleLbl="sibTrans1D1" presStyleIdx="2" presStyleCnt="7"/>
      <dgm:spPr/>
    </dgm:pt>
    <dgm:pt modelId="{1597E67A-4212-304D-B797-40B00366B294}" type="pres">
      <dgm:prSet presAssocID="{C3560E42-5E05-47EB-AE2E-A0691C04F06E}" presName="connectorText" presStyleLbl="sibTrans1D1" presStyleIdx="2" presStyleCnt="7"/>
      <dgm:spPr/>
    </dgm:pt>
    <dgm:pt modelId="{6EB5C1B7-4D3A-774E-97EC-39A68BE89C4D}" type="pres">
      <dgm:prSet presAssocID="{7ABD56C5-C863-455A-9AEC-38363F973D1A}" presName="node" presStyleLbl="node1" presStyleIdx="3" presStyleCnt="8">
        <dgm:presLayoutVars>
          <dgm:bulletEnabled val="1"/>
        </dgm:presLayoutVars>
      </dgm:prSet>
      <dgm:spPr/>
    </dgm:pt>
    <dgm:pt modelId="{25C23DD7-7E5E-A94E-9C7A-DE71DEE060BC}" type="pres">
      <dgm:prSet presAssocID="{71576AF7-9C5B-483A-84C6-60EEC28FF111}" presName="sibTrans" presStyleLbl="sibTrans1D1" presStyleIdx="3" presStyleCnt="7"/>
      <dgm:spPr/>
    </dgm:pt>
    <dgm:pt modelId="{08E65ABE-8118-F34D-8F9D-CD18DB9D7B30}" type="pres">
      <dgm:prSet presAssocID="{71576AF7-9C5B-483A-84C6-60EEC28FF111}" presName="connectorText" presStyleLbl="sibTrans1D1" presStyleIdx="3" presStyleCnt="7"/>
      <dgm:spPr/>
    </dgm:pt>
    <dgm:pt modelId="{90865D4C-E25A-7448-A2DF-84903B71AE99}" type="pres">
      <dgm:prSet presAssocID="{C096D9AE-DE35-46C7-8074-4E3CE0A50B64}" presName="node" presStyleLbl="node1" presStyleIdx="4" presStyleCnt="8">
        <dgm:presLayoutVars>
          <dgm:bulletEnabled val="1"/>
        </dgm:presLayoutVars>
      </dgm:prSet>
      <dgm:spPr/>
    </dgm:pt>
    <dgm:pt modelId="{7DFDC954-158F-4642-B7E4-6B3E59B83C5F}" type="pres">
      <dgm:prSet presAssocID="{156A8B1B-FDAA-4CB3-9287-5E2CBCE031FC}" presName="sibTrans" presStyleLbl="sibTrans1D1" presStyleIdx="4" presStyleCnt="7"/>
      <dgm:spPr/>
    </dgm:pt>
    <dgm:pt modelId="{6192942E-EF3A-2047-AF9C-7A4366F21D33}" type="pres">
      <dgm:prSet presAssocID="{156A8B1B-FDAA-4CB3-9287-5E2CBCE031FC}" presName="connectorText" presStyleLbl="sibTrans1D1" presStyleIdx="4" presStyleCnt="7"/>
      <dgm:spPr/>
    </dgm:pt>
    <dgm:pt modelId="{526B0C9A-3AAB-114D-9CB2-CE7021819046}" type="pres">
      <dgm:prSet presAssocID="{D6EAC9D6-FD5F-440F-9D9F-14368F02C256}" presName="node" presStyleLbl="node1" presStyleIdx="5" presStyleCnt="8">
        <dgm:presLayoutVars>
          <dgm:bulletEnabled val="1"/>
        </dgm:presLayoutVars>
      </dgm:prSet>
      <dgm:spPr/>
    </dgm:pt>
    <dgm:pt modelId="{2922DBA0-AA5F-0748-92ED-2032DC7C5CDC}" type="pres">
      <dgm:prSet presAssocID="{55F3C96F-B442-49F7-8B05-2A03E440A9BC}" presName="sibTrans" presStyleLbl="sibTrans1D1" presStyleIdx="5" presStyleCnt="7"/>
      <dgm:spPr/>
    </dgm:pt>
    <dgm:pt modelId="{2615609F-477E-244C-B353-1224D79894F1}" type="pres">
      <dgm:prSet presAssocID="{55F3C96F-B442-49F7-8B05-2A03E440A9BC}" presName="connectorText" presStyleLbl="sibTrans1D1" presStyleIdx="5" presStyleCnt="7"/>
      <dgm:spPr/>
    </dgm:pt>
    <dgm:pt modelId="{E2DE7E79-1743-444F-85BE-E976BDB74F5D}" type="pres">
      <dgm:prSet presAssocID="{FE644CA2-6CE4-4EB2-A36B-F883B773F6C5}" presName="node" presStyleLbl="node1" presStyleIdx="6" presStyleCnt="8">
        <dgm:presLayoutVars>
          <dgm:bulletEnabled val="1"/>
        </dgm:presLayoutVars>
      </dgm:prSet>
      <dgm:spPr/>
    </dgm:pt>
    <dgm:pt modelId="{BD391AC8-2CF8-8444-B9DC-A55CCE0D3C89}" type="pres">
      <dgm:prSet presAssocID="{E1869C8F-FB43-4AFC-9D93-EB418C087147}" presName="sibTrans" presStyleLbl="sibTrans1D1" presStyleIdx="6" presStyleCnt="7"/>
      <dgm:spPr/>
    </dgm:pt>
    <dgm:pt modelId="{7EB3AFFA-F4DE-DD4D-9838-328901124ED6}" type="pres">
      <dgm:prSet presAssocID="{E1869C8F-FB43-4AFC-9D93-EB418C087147}" presName="connectorText" presStyleLbl="sibTrans1D1" presStyleIdx="6" presStyleCnt="7"/>
      <dgm:spPr/>
    </dgm:pt>
    <dgm:pt modelId="{8D363A7D-8011-C44D-96CB-9F0D899BE4AB}" type="pres">
      <dgm:prSet presAssocID="{C73DA609-286A-4BC6-80FF-0B0906FB7943}" presName="node" presStyleLbl="node1" presStyleIdx="7" presStyleCnt="8">
        <dgm:presLayoutVars>
          <dgm:bulletEnabled val="1"/>
        </dgm:presLayoutVars>
      </dgm:prSet>
      <dgm:spPr/>
    </dgm:pt>
  </dgm:ptLst>
  <dgm:cxnLst>
    <dgm:cxn modelId="{FCEF1213-41F1-8346-970A-8C5D136E0774}" type="presOf" srcId="{C3560E42-5E05-47EB-AE2E-A0691C04F06E}" destId="{1597E67A-4212-304D-B797-40B00366B294}" srcOrd="1" destOrd="0" presId="urn:microsoft.com/office/officeart/2016/7/layout/RepeatingBendingProcessNew"/>
    <dgm:cxn modelId="{E4C9A114-0C78-EE41-A70E-B9D0FCFE5A79}" type="presOf" srcId="{55F3C96F-B442-49F7-8B05-2A03E440A9BC}" destId="{2922DBA0-AA5F-0748-92ED-2032DC7C5CDC}" srcOrd="0" destOrd="0" presId="urn:microsoft.com/office/officeart/2016/7/layout/RepeatingBendingProcessNew"/>
    <dgm:cxn modelId="{EC947C1C-38DF-408D-8AF1-AA48F57C0694}" srcId="{6D3BAC38-987B-4CF4-B7D8-61610FE2FDC5}" destId="{8957E276-86E0-4708-B5BB-3D6425585FC2}" srcOrd="1" destOrd="0" parTransId="{75BCA16D-BC1B-4A19-87C9-35B2494CB723}" sibTransId="{3D4FD387-063E-4327-85A1-CEA5E9C9E39F}"/>
    <dgm:cxn modelId="{85685123-DF8A-C74A-B66C-527EAEFDC9BD}" type="presOf" srcId="{3D4FD387-063E-4327-85A1-CEA5E9C9E39F}" destId="{C7FDE0B9-FE91-9644-B59E-99BCB17892E0}" srcOrd="1" destOrd="0" presId="urn:microsoft.com/office/officeart/2016/7/layout/RepeatingBendingProcessNew"/>
    <dgm:cxn modelId="{752FDB2C-EA13-4577-A545-88455F12B931}" srcId="{6D3BAC38-987B-4CF4-B7D8-61610FE2FDC5}" destId="{C096D9AE-DE35-46C7-8074-4E3CE0A50B64}" srcOrd="4" destOrd="0" parTransId="{DEBDC66E-F12C-4CDE-B81D-18374FF59D70}" sibTransId="{156A8B1B-FDAA-4CB3-9287-5E2CBCE031FC}"/>
    <dgm:cxn modelId="{FF2B592E-3C26-B84E-8E35-CB514F144E6C}" type="presOf" srcId="{D50F16BB-7013-41E6-AA90-8D994E4861AF}" destId="{F32BDC28-A1EF-694B-99BD-0B04F10181E9}" srcOrd="1" destOrd="0" presId="urn:microsoft.com/office/officeart/2016/7/layout/RepeatingBendingProcessNew"/>
    <dgm:cxn modelId="{B743F03B-2655-4A98-9E3C-7096A49005F4}" srcId="{6D3BAC38-987B-4CF4-B7D8-61610FE2FDC5}" destId="{7ABD56C5-C863-455A-9AEC-38363F973D1A}" srcOrd="3" destOrd="0" parTransId="{34B044D3-B4DE-4557-A577-E1C15D37D539}" sibTransId="{71576AF7-9C5B-483A-84C6-60EEC28FF111}"/>
    <dgm:cxn modelId="{36020B3E-2185-BA4B-AEC1-834650D47D53}" type="presOf" srcId="{6D3BAC38-987B-4CF4-B7D8-61610FE2FDC5}" destId="{94B466F9-E9B1-5345-9CF9-75ED86E3146E}" srcOrd="0" destOrd="0" presId="urn:microsoft.com/office/officeart/2016/7/layout/RepeatingBendingProcessNew"/>
    <dgm:cxn modelId="{C1565C4A-7B16-6A45-B187-255D01B35095}" type="presOf" srcId="{C73DA609-286A-4BC6-80FF-0B0906FB7943}" destId="{8D363A7D-8011-C44D-96CB-9F0D899BE4AB}" srcOrd="0" destOrd="0" presId="urn:microsoft.com/office/officeart/2016/7/layout/RepeatingBendingProcessNew"/>
    <dgm:cxn modelId="{6F9F014C-5D25-224E-8A0F-C702D86C9F2F}" type="presOf" srcId="{3D4FD387-063E-4327-85A1-CEA5E9C9E39F}" destId="{F008767A-4C42-D445-B3BB-29F9E6F303F4}" srcOrd="0" destOrd="0" presId="urn:microsoft.com/office/officeart/2016/7/layout/RepeatingBendingProcessNew"/>
    <dgm:cxn modelId="{BA59E753-2063-F443-AA14-2CAFC36C5F2E}" type="presOf" srcId="{7ABD56C5-C863-455A-9AEC-38363F973D1A}" destId="{6EB5C1B7-4D3A-774E-97EC-39A68BE89C4D}" srcOrd="0" destOrd="0" presId="urn:microsoft.com/office/officeart/2016/7/layout/RepeatingBendingProcessNew"/>
    <dgm:cxn modelId="{D59E1360-91F2-CC4A-A410-190AB02AB376}" type="presOf" srcId="{79DDBB4B-49D2-4602-872C-EF128948882F}" destId="{1755FC35-CE91-D940-83E2-1B2A6C292CCF}" srcOrd="0" destOrd="0" presId="urn:microsoft.com/office/officeart/2016/7/layout/RepeatingBendingProcessNew"/>
    <dgm:cxn modelId="{051E1A64-9F02-CC40-B944-5BE2F3177B43}" type="presOf" srcId="{C3560E42-5E05-47EB-AE2E-A0691C04F06E}" destId="{CE09BA70-018A-9B4D-84B8-116D2A882C8E}" srcOrd="0" destOrd="0" presId="urn:microsoft.com/office/officeart/2016/7/layout/RepeatingBendingProcessNew"/>
    <dgm:cxn modelId="{CC1F736E-5D35-2246-A417-376D1E4D66C1}" type="presOf" srcId="{C096D9AE-DE35-46C7-8074-4E3CE0A50B64}" destId="{90865D4C-E25A-7448-A2DF-84903B71AE99}" srcOrd="0" destOrd="0" presId="urn:microsoft.com/office/officeart/2016/7/layout/RepeatingBendingProcessNew"/>
    <dgm:cxn modelId="{CA8F3779-7A79-B249-BB0D-5F331E8CBC02}" type="presOf" srcId="{71576AF7-9C5B-483A-84C6-60EEC28FF111}" destId="{25C23DD7-7E5E-A94E-9C7A-DE71DEE060BC}" srcOrd="0" destOrd="0" presId="urn:microsoft.com/office/officeart/2016/7/layout/RepeatingBendingProcessNew"/>
    <dgm:cxn modelId="{0A9C0A84-8D70-7C46-9FC9-B66E8F7DF833}" type="presOf" srcId="{8AF6F7BC-9CCE-4FE3-B7D8-33A2DE9BD18F}" destId="{CFE266F4-E278-4645-B6C9-4FC7BB57E942}" srcOrd="0" destOrd="0" presId="urn:microsoft.com/office/officeart/2016/7/layout/RepeatingBendingProcessNew"/>
    <dgm:cxn modelId="{78DBD78D-B3CD-4E3C-A22E-E7FC07886B24}" srcId="{6D3BAC38-987B-4CF4-B7D8-61610FE2FDC5}" destId="{8AF6F7BC-9CCE-4FE3-B7D8-33A2DE9BD18F}" srcOrd="2" destOrd="0" parTransId="{6C3377E0-7681-44B4-A266-86A76F4F9B90}" sibTransId="{C3560E42-5E05-47EB-AE2E-A0691C04F06E}"/>
    <dgm:cxn modelId="{57A4DF8E-70F8-7D44-BF2F-21A14D20B087}" type="presOf" srcId="{55F3C96F-B442-49F7-8B05-2A03E440A9BC}" destId="{2615609F-477E-244C-B353-1224D79894F1}" srcOrd="1" destOrd="0" presId="urn:microsoft.com/office/officeart/2016/7/layout/RepeatingBendingProcessNew"/>
    <dgm:cxn modelId="{15676395-C1DE-E849-BDF3-57AA89C4A9E8}" type="presOf" srcId="{156A8B1B-FDAA-4CB3-9287-5E2CBCE031FC}" destId="{6192942E-EF3A-2047-AF9C-7A4366F21D33}" srcOrd="1" destOrd="0" presId="urn:microsoft.com/office/officeart/2016/7/layout/RepeatingBendingProcessNew"/>
    <dgm:cxn modelId="{A1185D9A-135D-F943-A0BB-095983E6A138}" type="presOf" srcId="{E1869C8F-FB43-4AFC-9D93-EB418C087147}" destId="{BD391AC8-2CF8-8444-B9DC-A55CCE0D3C89}" srcOrd="0" destOrd="0" presId="urn:microsoft.com/office/officeart/2016/7/layout/RepeatingBendingProcessNew"/>
    <dgm:cxn modelId="{0165999E-3988-6441-A774-C2B9E28E1C3E}" type="presOf" srcId="{156A8B1B-FDAA-4CB3-9287-5E2CBCE031FC}" destId="{7DFDC954-158F-4642-B7E4-6B3E59B83C5F}" srcOrd="0" destOrd="0" presId="urn:microsoft.com/office/officeart/2016/7/layout/RepeatingBendingProcessNew"/>
    <dgm:cxn modelId="{5AED0CAB-2CCB-E64C-B3D5-9EAA9539C297}" type="presOf" srcId="{71576AF7-9C5B-483A-84C6-60EEC28FF111}" destId="{08E65ABE-8118-F34D-8F9D-CD18DB9D7B30}" srcOrd="1" destOrd="0" presId="urn:microsoft.com/office/officeart/2016/7/layout/RepeatingBendingProcessNew"/>
    <dgm:cxn modelId="{00037DB2-6FA9-42C5-A4F9-7D35554B9578}" srcId="{6D3BAC38-987B-4CF4-B7D8-61610FE2FDC5}" destId="{79DDBB4B-49D2-4602-872C-EF128948882F}" srcOrd="0" destOrd="0" parTransId="{8A5FC3A2-456E-4558-983E-02B6ED9EF91C}" sibTransId="{D50F16BB-7013-41E6-AA90-8D994E4861AF}"/>
    <dgm:cxn modelId="{B34688B7-6F48-48CE-A66B-264F707B9B37}" srcId="{6D3BAC38-987B-4CF4-B7D8-61610FE2FDC5}" destId="{D6EAC9D6-FD5F-440F-9D9F-14368F02C256}" srcOrd="5" destOrd="0" parTransId="{2C58862F-87E6-4072-8456-3E44A2A489C8}" sibTransId="{55F3C96F-B442-49F7-8B05-2A03E440A9BC}"/>
    <dgm:cxn modelId="{BBF1B8BC-1D62-6D4F-BA8F-4F2BCDF18FDE}" type="presOf" srcId="{E1869C8F-FB43-4AFC-9D93-EB418C087147}" destId="{7EB3AFFA-F4DE-DD4D-9838-328901124ED6}" srcOrd="1" destOrd="0" presId="urn:microsoft.com/office/officeart/2016/7/layout/RepeatingBendingProcessNew"/>
    <dgm:cxn modelId="{C15E23C6-CAA1-4235-9436-474199119AE3}" srcId="{6D3BAC38-987B-4CF4-B7D8-61610FE2FDC5}" destId="{FE644CA2-6CE4-4EB2-A36B-F883B773F6C5}" srcOrd="6" destOrd="0" parTransId="{95631845-1DE0-4E2F-9286-600C94F4EC00}" sibTransId="{E1869C8F-FB43-4AFC-9D93-EB418C087147}"/>
    <dgm:cxn modelId="{50A321CB-20A0-47AC-B41D-BC3344680D3E}" srcId="{6D3BAC38-987B-4CF4-B7D8-61610FE2FDC5}" destId="{C73DA609-286A-4BC6-80FF-0B0906FB7943}" srcOrd="7" destOrd="0" parTransId="{6D741E0B-16D1-4F8D-BD6A-CD421605821E}" sibTransId="{9CD5FD59-E66F-4529-9B0D-617152E58B14}"/>
    <dgm:cxn modelId="{24AE2DD5-0D0B-D340-93DC-932CC49F7B1C}" type="presOf" srcId="{8957E276-86E0-4708-B5BB-3D6425585FC2}" destId="{AE336CDE-4B23-454B-9FEE-6E311C364415}" srcOrd="0" destOrd="0" presId="urn:microsoft.com/office/officeart/2016/7/layout/RepeatingBendingProcessNew"/>
    <dgm:cxn modelId="{A63F6AD7-69C6-0A4C-8CC0-F193A364EE65}" type="presOf" srcId="{D50F16BB-7013-41E6-AA90-8D994E4861AF}" destId="{017AC30E-4C38-264A-BD74-082BBCD6072E}" srcOrd="0" destOrd="0" presId="urn:microsoft.com/office/officeart/2016/7/layout/RepeatingBendingProcessNew"/>
    <dgm:cxn modelId="{8C7A06DF-0A57-5342-B7CB-20D33422B375}" type="presOf" srcId="{FE644CA2-6CE4-4EB2-A36B-F883B773F6C5}" destId="{E2DE7E79-1743-444F-85BE-E976BDB74F5D}" srcOrd="0" destOrd="0" presId="urn:microsoft.com/office/officeart/2016/7/layout/RepeatingBendingProcessNew"/>
    <dgm:cxn modelId="{6431A4E9-F9D9-4D4A-B2F4-65DF2B981D4D}" type="presOf" srcId="{D6EAC9D6-FD5F-440F-9D9F-14368F02C256}" destId="{526B0C9A-3AAB-114D-9CB2-CE7021819046}" srcOrd="0" destOrd="0" presId="urn:microsoft.com/office/officeart/2016/7/layout/RepeatingBendingProcessNew"/>
    <dgm:cxn modelId="{9C96EF0E-A60F-A141-9CAF-91ACD0B26308}" type="presParOf" srcId="{94B466F9-E9B1-5345-9CF9-75ED86E3146E}" destId="{1755FC35-CE91-D940-83E2-1B2A6C292CCF}" srcOrd="0" destOrd="0" presId="urn:microsoft.com/office/officeart/2016/7/layout/RepeatingBendingProcessNew"/>
    <dgm:cxn modelId="{CA3BD33C-C910-CA4C-98D0-1009A3FF4F93}" type="presParOf" srcId="{94B466F9-E9B1-5345-9CF9-75ED86E3146E}" destId="{017AC30E-4C38-264A-BD74-082BBCD6072E}" srcOrd="1" destOrd="0" presId="urn:microsoft.com/office/officeart/2016/7/layout/RepeatingBendingProcessNew"/>
    <dgm:cxn modelId="{1947AFFE-926E-4748-862D-A6CA7DFDB128}" type="presParOf" srcId="{017AC30E-4C38-264A-BD74-082BBCD6072E}" destId="{F32BDC28-A1EF-694B-99BD-0B04F10181E9}" srcOrd="0" destOrd="0" presId="urn:microsoft.com/office/officeart/2016/7/layout/RepeatingBendingProcessNew"/>
    <dgm:cxn modelId="{274DDAEE-4636-024C-A9ED-78037BE54A4F}" type="presParOf" srcId="{94B466F9-E9B1-5345-9CF9-75ED86E3146E}" destId="{AE336CDE-4B23-454B-9FEE-6E311C364415}" srcOrd="2" destOrd="0" presId="urn:microsoft.com/office/officeart/2016/7/layout/RepeatingBendingProcessNew"/>
    <dgm:cxn modelId="{7849E5ED-54B5-4F44-B804-C4B53AF59AD9}" type="presParOf" srcId="{94B466F9-E9B1-5345-9CF9-75ED86E3146E}" destId="{F008767A-4C42-D445-B3BB-29F9E6F303F4}" srcOrd="3" destOrd="0" presId="urn:microsoft.com/office/officeart/2016/7/layout/RepeatingBendingProcessNew"/>
    <dgm:cxn modelId="{D199C1EA-731B-1F47-A99B-F8003560811C}" type="presParOf" srcId="{F008767A-4C42-D445-B3BB-29F9E6F303F4}" destId="{C7FDE0B9-FE91-9644-B59E-99BCB17892E0}" srcOrd="0" destOrd="0" presId="urn:microsoft.com/office/officeart/2016/7/layout/RepeatingBendingProcessNew"/>
    <dgm:cxn modelId="{C5DFD5DA-7B3D-9D46-B3B7-33A1DFEB4347}" type="presParOf" srcId="{94B466F9-E9B1-5345-9CF9-75ED86E3146E}" destId="{CFE266F4-E278-4645-B6C9-4FC7BB57E942}" srcOrd="4" destOrd="0" presId="urn:microsoft.com/office/officeart/2016/7/layout/RepeatingBendingProcessNew"/>
    <dgm:cxn modelId="{0266C7A4-BCAA-6C46-ADB0-84C922936624}" type="presParOf" srcId="{94B466F9-E9B1-5345-9CF9-75ED86E3146E}" destId="{CE09BA70-018A-9B4D-84B8-116D2A882C8E}" srcOrd="5" destOrd="0" presId="urn:microsoft.com/office/officeart/2016/7/layout/RepeatingBendingProcessNew"/>
    <dgm:cxn modelId="{B7C44531-07C4-454C-80F2-63C04308BDC7}" type="presParOf" srcId="{CE09BA70-018A-9B4D-84B8-116D2A882C8E}" destId="{1597E67A-4212-304D-B797-40B00366B294}" srcOrd="0" destOrd="0" presId="urn:microsoft.com/office/officeart/2016/7/layout/RepeatingBendingProcessNew"/>
    <dgm:cxn modelId="{5BF51ED7-A7B0-EB4E-BB79-DC07BE6A374F}" type="presParOf" srcId="{94B466F9-E9B1-5345-9CF9-75ED86E3146E}" destId="{6EB5C1B7-4D3A-774E-97EC-39A68BE89C4D}" srcOrd="6" destOrd="0" presId="urn:microsoft.com/office/officeart/2016/7/layout/RepeatingBendingProcessNew"/>
    <dgm:cxn modelId="{F7A4B2F7-465C-1444-A70F-0F9B74AF1F2A}" type="presParOf" srcId="{94B466F9-E9B1-5345-9CF9-75ED86E3146E}" destId="{25C23DD7-7E5E-A94E-9C7A-DE71DEE060BC}" srcOrd="7" destOrd="0" presId="urn:microsoft.com/office/officeart/2016/7/layout/RepeatingBendingProcessNew"/>
    <dgm:cxn modelId="{1D28D431-F78D-1B4B-B1EB-F0492A79D864}" type="presParOf" srcId="{25C23DD7-7E5E-A94E-9C7A-DE71DEE060BC}" destId="{08E65ABE-8118-F34D-8F9D-CD18DB9D7B30}" srcOrd="0" destOrd="0" presId="urn:microsoft.com/office/officeart/2016/7/layout/RepeatingBendingProcessNew"/>
    <dgm:cxn modelId="{135C80F5-B486-E04A-BD42-99B0459E37EF}" type="presParOf" srcId="{94B466F9-E9B1-5345-9CF9-75ED86E3146E}" destId="{90865D4C-E25A-7448-A2DF-84903B71AE99}" srcOrd="8" destOrd="0" presId="urn:microsoft.com/office/officeart/2016/7/layout/RepeatingBendingProcessNew"/>
    <dgm:cxn modelId="{26D992B3-5927-3F43-93D9-A0A5BFFFC58A}" type="presParOf" srcId="{94B466F9-E9B1-5345-9CF9-75ED86E3146E}" destId="{7DFDC954-158F-4642-B7E4-6B3E59B83C5F}" srcOrd="9" destOrd="0" presId="urn:microsoft.com/office/officeart/2016/7/layout/RepeatingBendingProcessNew"/>
    <dgm:cxn modelId="{153EFACC-6487-C942-B710-666EC4E73D2C}" type="presParOf" srcId="{7DFDC954-158F-4642-B7E4-6B3E59B83C5F}" destId="{6192942E-EF3A-2047-AF9C-7A4366F21D33}" srcOrd="0" destOrd="0" presId="urn:microsoft.com/office/officeart/2016/7/layout/RepeatingBendingProcessNew"/>
    <dgm:cxn modelId="{02E6A01C-9DE0-094A-AA85-A7C2B58AEDB3}" type="presParOf" srcId="{94B466F9-E9B1-5345-9CF9-75ED86E3146E}" destId="{526B0C9A-3AAB-114D-9CB2-CE7021819046}" srcOrd="10" destOrd="0" presId="urn:microsoft.com/office/officeart/2016/7/layout/RepeatingBendingProcessNew"/>
    <dgm:cxn modelId="{6D9D6485-B8EB-4141-BD78-F8912C4E6BD4}" type="presParOf" srcId="{94B466F9-E9B1-5345-9CF9-75ED86E3146E}" destId="{2922DBA0-AA5F-0748-92ED-2032DC7C5CDC}" srcOrd="11" destOrd="0" presId="urn:microsoft.com/office/officeart/2016/7/layout/RepeatingBendingProcessNew"/>
    <dgm:cxn modelId="{8DD88A0F-A937-C642-8715-F0C87070604D}" type="presParOf" srcId="{2922DBA0-AA5F-0748-92ED-2032DC7C5CDC}" destId="{2615609F-477E-244C-B353-1224D79894F1}" srcOrd="0" destOrd="0" presId="urn:microsoft.com/office/officeart/2016/7/layout/RepeatingBendingProcessNew"/>
    <dgm:cxn modelId="{4C2F8B60-B391-664B-BC87-C778F82B3FE5}" type="presParOf" srcId="{94B466F9-E9B1-5345-9CF9-75ED86E3146E}" destId="{E2DE7E79-1743-444F-85BE-E976BDB74F5D}" srcOrd="12" destOrd="0" presId="urn:microsoft.com/office/officeart/2016/7/layout/RepeatingBendingProcessNew"/>
    <dgm:cxn modelId="{BC6FB40D-A464-074B-A64E-8A2DD435417E}" type="presParOf" srcId="{94B466F9-E9B1-5345-9CF9-75ED86E3146E}" destId="{BD391AC8-2CF8-8444-B9DC-A55CCE0D3C89}" srcOrd="13" destOrd="0" presId="urn:microsoft.com/office/officeart/2016/7/layout/RepeatingBendingProcessNew"/>
    <dgm:cxn modelId="{57411BF1-FD92-AE4F-9DF3-3DABBAB4579A}" type="presParOf" srcId="{BD391AC8-2CF8-8444-B9DC-A55CCE0D3C89}" destId="{7EB3AFFA-F4DE-DD4D-9838-328901124ED6}" srcOrd="0" destOrd="0" presId="urn:microsoft.com/office/officeart/2016/7/layout/RepeatingBendingProcessNew"/>
    <dgm:cxn modelId="{E962B686-60F8-0A47-B600-2C8B163CF395}" type="presParOf" srcId="{94B466F9-E9B1-5345-9CF9-75ED86E3146E}" destId="{8D363A7D-8011-C44D-96CB-9F0D899BE4AB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18D2DE-00AE-4541-91E4-E6D5EC1C75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B70CE40-0060-4F67-8996-6554F39A7967}">
      <dgm:prSet/>
      <dgm:spPr/>
      <dgm:t>
        <a:bodyPr/>
        <a:lstStyle/>
        <a:p>
          <a:r>
            <a:rPr lang="en-US" dirty="0"/>
            <a:t>A better layout </a:t>
          </a:r>
        </a:p>
      </dgm:t>
    </dgm:pt>
    <dgm:pt modelId="{84A978B7-7C07-4DDC-8929-A6605D2B1FF0}" type="parTrans" cxnId="{F66AB884-D633-46E4-8E29-44146B49FAAE}">
      <dgm:prSet/>
      <dgm:spPr/>
      <dgm:t>
        <a:bodyPr/>
        <a:lstStyle/>
        <a:p>
          <a:endParaRPr lang="en-US"/>
        </a:p>
      </dgm:t>
    </dgm:pt>
    <dgm:pt modelId="{A6E19FB2-81C6-4E87-AB57-701797CAE4AB}" type="sibTrans" cxnId="{F66AB884-D633-46E4-8E29-44146B49FAAE}">
      <dgm:prSet/>
      <dgm:spPr/>
      <dgm:t>
        <a:bodyPr/>
        <a:lstStyle/>
        <a:p>
          <a:endParaRPr lang="en-US"/>
        </a:p>
      </dgm:t>
    </dgm:pt>
    <dgm:pt modelId="{84ADB108-2F30-4BA9-9DA0-A6C61A975F3C}">
      <dgm:prSet/>
      <dgm:spPr/>
      <dgm:t>
        <a:bodyPr/>
        <a:lstStyle/>
        <a:p>
          <a:r>
            <a:rPr lang="en-US"/>
            <a:t>Enhanced payment processing options</a:t>
          </a:r>
        </a:p>
      </dgm:t>
    </dgm:pt>
    <dgm:pt modelId="{729B44E3-7F63-47B5-9B17-5B46DE6D30BA}" type="parTrans" cxnId="{533EAF06-9B3F-4E04-BC5E-FC19AB5B3D65}">
      <dgm:prSet/>
      <dgm:spPr/>
      <dgm:t>
        <a:bodyPr/>
        <a:lstStyle/>
        <a:p>
          <a:endParaRPr lang="en-US"/>
        </a:p>
      </dgm:t>
    </dgm:pt>
    <dgm:pt modelId="{32653B55-E09A-4C75-92A2-D5BDBAAD2228}" type="sibTrans" cxnId="{533EAF06-9B3F-4E04-BC5E-FC19AB5B3D65}">
      <dgm:prSet/>
      <dgm:spPr/>
      <dgm:t>
        <a:bodyPr/>
        <a:lstStyle/>
        <a:p>
          <a:endParaRPr lang="en-US"/>
        </a:p>
      </dgm:t>
    </dgm:pt>
    <dgm:pt modelId="{95FA111E-F3CA-4A79-9DED-55BDD74C7BF5}">
      <dgm:prSet/>
      <dgm:spPr/>
      <dgm:t>
        <a:bodyPr/>
        <a:lstStyle/>
        <a:p>
          <a:r>
            <a:rPr lang="en-US" dirty="0"/>
            <a:t>Enhanced interactive seating </a:t>
          </a:r>
        </a:p>
      </dgm:t>
    </dgm:pt>
    <dgm:pt modelId="{D814B3A9-936D-4132-8F81-516073E61AC6}" type="parTrans" cxnId="{33B1BF8D-FA1B-43DB-B30A-752FAA231B5D}">
      <dgm:prSet/>
      <dgm:spPr/>
      <dgm:t>
        <a:bodyPr/>
        <a:lstStyle/>
        <a:p>
          <a:endParaRPr lang="en-US"/>
        </a:p>
      </dgm:t>
    </dgm:pt>
    <dgm:pt modelId="{F4DBD202-E7B3-4BC2-8E62-19A57D0F93F4}" type="sibTrans" cxnId="{33B1BF8D-FA1B-43DB-B30A-752FAA231B5D}">
      <dgm:prSet/>
      <dgm:spPr/>
      <dgm:t>
        <a:bodyPr/>
        <a:lstStyle/>
        <a:p>
          <a:endParaRPr lang="en-US"/>
        </a:p>
      </dgm:t>
    </dgm:pt>
    <dgm:pt modelId="{8AB25019-F968-448A-AFC6-A1CF543EBB54}">
      <dgm:prSet/>
      <dgm:spPr/>
      <dgm:t>
        <a:bodyPr/>
        <a:lstStyle/>
        <a:p>
          <a:r>
            <a:rPr lang="en-US"/>
            <a:t>Enhanced structured data storage. </a:t>
          </a:r>
        </a:p>
      </dgm:t>
    </dgm:pt>
    <dgm:pt modelId="{CBE7E69F-ADF4-4E54-B31E-A315443128C8}" type="parTrans" cxnId="{57708C37-56E8-43FA-B221-72951121F836}">
      <dgm:prSet/>
      <dgm:spPr/>
      <dgm:t>
        <a:bodyPr/>
        <a:lstStyle/>
        <a:p>
          <a:endParaRPr lang="en-US"/>
        </a:p>
      </dgm:t>
    </dgm:pt>
    <dgm:pt modelId="{7097D583-08A7-45D2-A2D2-1502D9361866}" type="sibTrans" cxnId="{57708C37-56E8-43FA-B221-72951121F836}">
      <dgm:prSet/>
      <dgm:spPr/>
      <dgm:t>
        <a:bodyPr/>
        <a:lstStyle/>
        <a:p>
          <a:endParaRPr lang="en-US"/>
        </a:p>
      </dgm:t>
    </dgm:pt>
    <dgm:pt modelId="{43A3A1FC-E342-4A03-B634-46D99EC020AE}" type="pres">
      <dgm:prSet presAssocID="{F618D2DE-00AE-4541-91E4-E6D5EC1C75E5}" presName="root" presStyleCnt="0">
        <dgm:presLayoutVars>
          <dgm:dir/>
          <dgm:resizeHandles val="exact"/>
        </dgm:presLayoutVars>
      </dgm:prSet>
      <dgm:spPr/>
    </dgm:pt>
    <dgm:pt modelId="{48B39D59-EB5B-44A3-B9E1-5FF867CE6A14}" type="pres">
      <dgm:prSet presAssocID="{CB70CE40-0060-4F67-8996-6554F39A7967}" presName="compNode" presStyleCnt="0"/>
      <dgm:spPr/>
    </dgm:pt>
    <dgm:pt modelId="{2CEF2499-2415-4BBA-815C-1E7213740EF5}" type="pres">
      <dgm:prSet presAssocID="{CB70CE40-0060-4F67-8996-6554F39A79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F799376-3AAA-41B5-98C9-1C29C6D691E3}" type="pres">
      <dgm:prSet presAssocID="{CB70CE40-0060-4F67-8996-6554F39A7967}" presName="spaceRect" presStyleCnt="0"/>
      <dgm:spPr/>
    </dgm:pt>
    <dgm:pt modelId="{F5BF5E81-9D97-46C8-832F-B136F54CCB24}" type="pres">
      <dgm:prSet presAssocID="{CB70CE40-0060-4F67-8996-6554F39A7967}" presName="textRect" presStyleLbl="revTx" presStyleIdx="0" presStyleCnt="4">
        <dgm:presLayoutVars>
          <dgm:chMax val="1"/>
          <dgm:chPref val="1"/>
        </dgm:presLayoutVars>
      </dgm:prSet>
      <dgm:spPr/>
    </dgm:pt>
    <dgm:pt modelId="{E661E9AF-0273-4190-9551-DA9D0FEC1FCA}" type="pres">
      <dgm:prSet presAssocID="{A6E19FB2-81C6-4E87-AB57-701797CAE4AB}" presName="sibTrans" presStyleCnt="0"/>
      <dgm:spPr/>
    </dgm:pt>
    <dgm:pt modelId="{51345909-81D0-4873-86E3-B7C008759D67}" type="pres">
      <dgm:prSet presAssocID="{84ADB108-2F30-4BA9-9DA0-A6C61A975F3C}" presName="compNode" presStyleCnt="0"/>
      <dgm:spPr/>
    </dgm:pt>
    <dgm:pt modelId="{99B0DBD2-AF35-40DA-A7DA-D93EE45CCBBA}" type="pres">
      <dgm:prSet presAssocID="{84ADB108-2F30-4BA9-9DA0-A6C61A975F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85B1CA5-24F8-40F9-81D7-EE3C829C451E}" type="pres">
      <dgm:prSet presAssocID="{84ADB108-2F30-4BA9-9DA0-A6C61A975F3C}" presName="spaceRect" presStyleCnt="0"/>
      <dgm:spPr/>
    </dgm:pt>
    <dgm:pt modelId="{DF5592C7-3802-4B9F-B39B-BF77DBE32EF5}" type="pres">
      <dgm:prSet presAssocID="{84ADB108-2F30-4BA9-9DA0-A6C61A975F3C}" presName="textRect" presStyleLbl="revTx" presStyleIdx="1" presStyleCnt="4">
        <dgm:presLayoutVars>
          <dgm:chMax val="1"/>
          <dgm:chPref val="1"/>
        </dgm:presLayoutVars>
      </dgm:prSet>
      <dgm:spPr/>
    </dgm:pt>
    <dgm:pt modelId="{8BBDA2DE-95FA-495A-A071-0D45EC9B2FC6}" type="pres">
      <dgm:prSet presAssocID="{32653B55-E09A-4C75-92A2-D5BDBAAD2228}" presName="sibTrans" presStyleCnt="0"/>
      <dgm:spPr/>
    </dgm:pt>
    <dgm:pt modelId="{DA880000-0D25-4F5E-987F-C36D4024C613}" type="pres">
      <dgm:prSet presAssocID="{95FA111E-F3CA-4A79-9DED-55BDD74C7BF5}" presName="compNode" presStyleCnt="0"/>
      <dgm:spPr/>
    </dgm:pt>
    <dgm:pt modelId="{0E5BFD20-7DF3-4CC9-B7F1-A6146E4ADD38}" type="pres">
      <dgm:prSet presAssocID="{95FA111E-F3CA-4A79-9DED-55BDD74C7BF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and chairs"/>
        </a:ext>
      </dgm:extLst>
    </dgm:pt>
    <dgm:pt modelId="{E0382B56-02EA-4AAD-8F52-61DC632F210A}" type="pres">
      <dgm:prSet presAssocID="{95FA111E-F3CA-4A79-9DED-55BDD74C7BF5}" presName="spaceRect" presStyleCnt="0"/>
      <dgm:spPr/>
    </dgm:pt>
    <dgm:pt modelId="{6BABC9D8-988D-4FBD-8210-84BFD1955CE5}" type="pres">
      <dgm:prSet presAssocID="{95FA111E-F3CA-4A79-9DED-55BDD74C7BF5}" presName="textRect" presStyleLbl="revTx" presStyleIdx="2" presStyleCnt="4">
        <dgm:presLayoutVars>
          <dgm:chMax val="1"/>
          <dgm:chPref val="1"/>
        </dgm:presLayoutVars>
      </dgm:prSet>
      <dgm:spPr/>
    </dgm:pt>
    <dgm:pt modelId="{F1BF3E33-32D2-433A-A3EB-B78738B0ABE1}" type="pres">
      <dgm:prSet presAssocID="{F4DBD202-E7B3-4BC2-8E62-19A57D0F93F4}" presName="sibTrans" presStyleCnt="0"/>
      <dgm:spPr/>
    </dgm:pt>
    <dgm:pt modelId="{D94FF28C-A61A-4221-A799-61FEEFA5D80E}" type="pres">
      <dgm:prSet presAssocID="{8AB25019-F968-448A-AFC6-A1CF543EBB54}" presName="compNode" presStyleCnt="0"/>
      <dgm:spPr/>
    </dgm:pt>
    <dgm:pt modelId="{27C8CD2F-262E-4777-8FC1-4BBDE68960A7}" type="pres">
      <dgm:prSet presAssocID="{8AB25019-F968-448A-AFC6-A1CF543EBB5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F4D6842-0DFE-4945-B56D-92CEE9AE9A3C}" type="pres">
      <dgm:prSet presAssocID="{8AB25019-F968-448A-AFC6-A1CF543EBB54}" presName="spaceRect" presStyleCnt="0"/>
      <dgm:spPr/>
    </dgm:pt>
    <dgm:pt modelId="{52CEAFE4-10EF-4DFF-A33E-DCA09EC850BB}" type="pres">
      <dgm:prSet presAssocID="{8AB25019-F968-448A-AFC6-A1CF543EBB5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33EAF06-9B3F-4E04-BC5E-FC19AB5B3D65}" srcId="{F618D2DE-00AE-4541-91E4-E6D5EC1C75E5}" destId="{84ADB108-2F30-4BA9-9DA0-A6C61A975F3C}" srcOrd="1" destOrd="0" parTransId="{729B44E3-7F63-47B5-9B17-5B46DE6D30BA}" sibTransId="{32653B55-E09A-4C75-92A2-D5BDBAAD2228}"/>
    <dgm:cxn modelId="{3D90671F-E9CE-49C1-A2F9-CF7EB5CC6348}" type="presOf" srcId="{8AB25019-F968-448A-AFC6-A1CF543EBB54}" destId="{52CEAFE4-10EF-4DFF-A33E-DCA09EC850BB}" srcOrd="0" destOrd="0" presId="urn:microsoft.com/office/officeart/2018/2/layout/IconLabelList"/>
    <dgm:cxn modelId="{57708C37-56E8-43FA-B221-72951121F836}" srcId="{F618D2DE-00AE-4541-91E4-E6D5EC1C75E5}" destId="{8AB25019-F968-448A-AFC6-A1CF543EBB54}" srcOrd="3" destOrd="0" parTransId="{CBE7E69F-ADF4-4E54-B31E-A315443128C8}" sibTransId="{7097D583-08A7-45D2-A2D2-1502D9361866}"/>
    <dgm:cxn modelId="{74F04038-597E-4DCE-86D4-C0940EED4B69}" type="presOf" srcId="{CB70CE40-0060-4F67-8996-6554F39A7967}" destId="{F5BF5E81-9D97-46C8-832F-B136F54CCB24}" srcOrd="0" destOrd="0" presId="urn:microsoft.com/office/officeart/2018/2/layout/IconLabelList"/>
    <dgm:cxn modelId="{F66AB884-D633-46E4-8E29-44146B49FAAE}" srcId="{F618D2DE-00AE-4541-91E4-E6D5EC1C75E5}" destId="{CB70CE40-0060-4F67-8996-6554F39A7967}" srcOrd="0" destOrd="0" parTransId="{84A978B7-7C07-4DDC-8929-A6605D2B1FF0}" sibTransId="{A6E19FB2-81C6-4E87-AB57-701797CAE4AB}"/>
    <dgm:cxn modelId="{33B1BF8D-FA1B-43DB-B30A-752FAA231B5D}" srcId="{F618D2DE-00AE-4541-91E4-E6D5EC1C75E5}" destId="{95FA111E-F3CA-4A79-9DED-55BDD74C7BF5}" srcOrd="2" destOrd="0" parTransId="{D814B3A9-936D-4132-8F81-516073E61AC6}" sibTransId="{F4DBD202-E7B3-4BC2-8E62-19A57D0F93F4}"/>
    <dgm:cxn modelId="{5626048E-DD61-4A1F-96A2-1C748FEA128D}" type="presOf" srcId="{84ADB108-2F30-4BA9-9DA0-A6C61A975F3C}" destId="{DF5592C7-3802-4B9F-B39B-BF77DBE32EF5}" srcOrd="0" destOrd="0" presId="urn:microsoft.com/office/officeart/2018/2/layout/IconLabelList"/>
    <dgm:cxn modelId="{9F0183CC-AC50-45CA-9735-3A148AD3396F}" type="presOf" srcId="{95FA111E-F3CA-4A79-9DED-55BDD74C7BF5}" destId="{6BABC9D8-988D-4FBD-8210-84BFD1955CE5}" srcOrd="0" destOrd="0" presId="urn:microsoft.com/office/officeart/2018/2/layout/IconLabelList"/>
    <dgm:cxn modelId="{D6346EE2-9FC3-4084-9234-5FE7DB8CF046}" type="presOf" srcId="{F618D2DE-00AE-4541-91E4-E6D5EC1C75E5}" destId="{43A3A1FC-E342-4A03-B634-46D99EC020AE}" srcOrd="0" destOrd="0" presId="urn:microsoft.com/office/officeart/2018/2/layout/IconLabelList"/>
    <dgm:cxn modelId="{89F5D703-D338-4882-9B92-B768DC6740B3}" type="presParOf" srcId="{43A3A1FC-E342-4A03-B634-46D99EC020AE}" destId="{48B39D59-EB5B-44A3-B9E1-5FF867CE6A14}" srcOrd="0" destOrd="0" presId="urn:microsoft.com/office/officeart/2018/2/layout/IconLabelList"/>
    <dgm:cxn modelId="{A477067F-478D-471B-80C1-79B952D35D37}" type="presParOf" srcId="{48B39D59-EB5B-44A3-B9E1-5FF867CE6A14}" destId="{2CEF2499-2415-4BBA-815C-1E7213740EF5}" srcOrd="0" destOrd="0" presId="urn:microsoft.com/office/officeart/2018/2/layout/IconLabelList"/>
    <dgm:cxn modelId="{6889F250-FF97-4FFA-B0CB-6BAAF44C4011}" type="presParOf" srcId="{48B39D59-EB5B-44A3-B9E1-5FF867CE6A14}" destId="{9F799376-3AAA-41B5-98C9-1C29C6D691E3}" srcOrd="1" destOrd="0" presId="urn:microsoft.com/office/officeart/2018/2/layout/IconLabelList"/>
    <dgm:cxn modelId="{38A83181-68F7-4D3E-9C14-4556428F37B4}" type="presParOf" srcId="{48B39D59-EB5B-44A3-B9E1-5FF867CE6A14}" destId="{F5BF5E81-9D97-46C8-832F-B136F54CCB24}" srcOrd="2" destOrd="0" presId="urn:microsoft.com/office/officeart/2018/2/layout/IconLabelList"/>
    <dgm:cxn modelId="{52C5ED77-2A68-466E-A86F-43EEC1CE3DB4}" type="presParOf" srcId="{43A3A1FC-E342-4A03-B634-46D99EC020AE}" destId="{E661E9AF-0273-4190-9551-DA9D0FEC1FCA}" srcOrd="1" destOrd="0" presId="urn:microsoft.com/office/officeart/2018/2/layout/IconLabelList"/>
    <dgm:cxn modelId="{D2A802FE-5A10-4DC8-BF67-13D2FB87D92A}" type="presParOf" srcId="{43A3A1FC-E342-4A03-B634-46D99EC020AE}" destId="{51345909-81D0-4873-86E3-B7C008759D67}" srcOrd="2" destOrd="0" presId="urn:microsoft.com/office/officeart/2018/2/layout/IconLabelList"/>
    <dgm:cxn modelId="{5C902AE1-71D4-4299-848E-7F8EEDEBCDFB}" type="presParOf" srcId="{51345909-81D0-4873-86E3-B7C008759D67}" destId="{99B0DBD2-AF35-40DA-A7DA-D93EE45CCBBA}" srcOrd="0" destOrd="0" presId="urn:microsoft.com/office/officeart/2018/2/layout/IconLabelList"/>
    <dgm:cxn modelId="{426D56E9-93A5-4BFD-93BA-32B9335E0A3F}" type="presParOf" srcId="{51345909-81D0-4873-86E3-B7C008759D67}" destId="{485B1CA5-24F8-40F9-81D7-EE3C829C451E}" srcOrd="1" destOrd="0" presId="urn:microsoft.com/office/officeart/2018/2/layout/IconLabelList"/>
    <dgm:cxn modelId="{E6DA055C-E51A-48D7-ADF0-DA0A7C0089A1}" type="presParOf" srcId="{51345909-81D0-4873-86E3-B7C008759D67}" destId="{DF5592C7-3802-4B9F-B39B-BF77DBE32EF5}" srcOrd="2" destOrd="0" presId="urn:microsoft.com/office/officeart/2018/2/layout/IconLabelList"/>
    <dgm:cxn modelId="{96F015AB-6A30-4207-8EED-117C598944F0}" type="presParOf" srcId="{43A3A1FC-E342-4A03-B634-46D99EC020AE}" destId="{8BBDA2DE-95FA-495A-A071-0D45EC9B2FC6}" srcOrd="3" destOrd="0" presId="urn:microsoft.com/office/officeart/2018/2/layout/IconLabelList"/>
    <dgm:cxn modelId="{E73CD920-FE99-4343-80CF-8C253D02FF90}" type="presParOf" srcId="{43A3A1FC-E342-4A03-B634-46D99EC020AE}" destId="{DA880000-0D25-4F5E-987F-C36D4024C613}" srcOrd="4" destOrd="0" presId="urn:microsoft.com/office/officeart/2018/2/layout/IconLabelList"/>
    <dgm:cxn modelId="{18B3FC09-5EE0-4D66-86C0-B89B86A5D2A1}" type="presParOf" srcId="{DA880000-0D25-4F5E-987F-C36D4024C613}" destId="{0E5BFD20-7DF3-4CC9-B7F1-A6146E4ADD38}" srcOrd="0" destOrd="0" presId="urn:microsoft.com/office/officeart/2018/2/layout/IconLabelList"/>
    <dgm:cxn modelId="{51B791F9-3F9C-4483-8149-EB0E112A420C}" type="presParOf" srcId="{DA880000-0D25-4F5E-987F-C36D4024C613}" destId="{E0382B56-02EA-4AAD-8F52-61DC632F210A}" srcOrd="1" destOrd="0" presId="urn:microsoft.com/office/officeart/2018/2/layout/IconLabelList"/>
    <dgm:cxn modelId="{937AD6FB-B5DF-47DB-9AE3-79B0088123D7}" type="presParOf" srcId="{DA880000-0D25-4F5E-987F-C36D4024C613}" destId="{6BABC9D8-988D-4FBD-8210-84BFD1955CE5}" srcOrd="2" destOrd="0" presId="urn:microsoft.com/office/officeart/2018/2/layout/IconLabelList"/>
    <dgm:cxn modelId="{7A9C6526-045F-4A63-A7E5-7295BB2FDD50}" type="presParOf" srcId="{43A3A1FC-E342-4A03-B634-46D99EC020AE}" destId="{F1BF3E33-32D2-433A-A3EB-B78738B0ABE1}" srcOrd="5" destOrd="0" presId="urn:microsoft.com/office/officeart/2018/2/layout/IconLabelList"/>
    <dgm:cxn modelId="{A933ED81-3064-4A30-9BC7-1A8C2B36A134}" type="presParOf" srcId="{43A3A1FC-E342-4A03-B634-46D99EC020AE}" destId="{D94FF28C-A61A-4221-A799-61FEEFA5D80E}" srcOrd="6" destOrd="0" presId="urn:microsoft.com/office/officeart/2018/2/layout/IconLabelList"/>
    <dgm:cxn modelId="{CCF0B231-6F15-4AE8-B975-6FFEAB5B72D3}" type="presParOf" srcId="{D94FF28C-A61A-4221-A799-61FEEFA5D80E}" destId="{27C8CD2F-262E-4777-8FC1-4BBDE68960A7}" srcOrd="0" destOrd="0" presId="urn:microsoft.com/office/officeart/2018/2/layout/IconLabelList"/>
    <dgm:cxn modelId="{ACD8808B-130C-4B2A-8A24-C60C43F633D2}" type="presParOf" srcId="{D94FF28C-A61A-4221-A799-61FEEFA5D80E}" destId="{BF4D6842-0DFE-4945-B56D-92CEE9AE9A3C}" srcOrd="1" destOrd="0" presId="urn:microsoft.com/office/officeart/2018/2/layout/IconLabelList"/>
    <dgm:cxn modelId="{1F8AE74B-2853-496A-B1C5-A9941F44D2EC}" type="presParOf" srcId="{D94FF28C-A61A-4221-A799-61FEEFA5D80E}" destId="{52CEAFE4-10EF-4DFF-A33E-DCA09EC850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881C6-F90D-445D-A661-131696C06DBD}">
      <dsp:nvSpPr>
        <dsp:cNvPr id="0" name=""/>
        <dsp:cNvSpPr/>
      </dsp:nvSpPr>
      <dsp:spPr>
        <a:xfrm>
          <a:off x="684914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F0ADA-681D-4F58-ACEE-7AC63D853D92}">
      <dsp:nvSpPr>
        <dsp:cNvPr id="0" name=""/>
        <dsp:cNvSpPr/>
      </dsp:nvSpPr>
      <dsp:spPr>
        <a:xfrm>
          <a:off x="91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BDC16-6659-4D50-BA54-D9FB74A43149}">
      <dsp:nvSpPr>
        <dsp:cNvPr id="0" name=""/>
        <dsp:cNvSpPr/>
      </dsp:nvSpPr>
      <dsp:spPr>
        <a:xfrm>
          <a:off x="33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Overview of new and improved product</a:t>
          </a:r>
        </a:p>
      </dsp:txBody>
      <dsp:txXfrm>
        <a:off x="333914" y="2204702"/>
        <a:ext cx="1800000" cy="720000"/>
      </dsp:txXfrm>
    </dsp:sp>
    <dsp:sp modelId="{2A4AC972-E8B9-4466-9D3A-22518328FA88}">
      <dsp:nvSpPr>
        <dsp:cNvPr id="0" name=""/>
        <dsp:cNvSpPr/>
      </dsp:nvSpPr>
      <dsp:spPr>
        <a:xfrm>
          <a:off x="2799914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602359-F0F9-4F68-9261-DDBC034CBA94}">
      <dsp:nvSpPr>
        <dsp:cNvPr id="0" name=""/>
        <dsp:cNvSpPr/>
      </dsp:nvSpPr>
      <dsp:spPr>
        <a:xfrm>
          <a:off x="3033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EBEBF-BC9D-46CF-97B3-6035245AA982}">
      <dsp:nvSpPr>
        <dsp:cNvPr id="0" name=""/>
        <dsp:cNvSpPr/>
      </dsp:nvSpPr>
      <dsp:spPr>
        <a:xfrm>
          <a:off x="2448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Live demonstration </a:t>
          </a:r>
        </a:p>
      </dsp:txBody>
      <dsp:txXfrm>
        <a:off x="2448914" y="2204702"/>
        <a:ext cx="1800000" cy="720000"/>
      </dsp:txXfrm>
    </dsp:sp>
    <dsp:sp modelId="{FEBFD81E-0492-43A5-9BB0-FAA569174395}">
      <dsp:nvSpPr>
        <dsp:cNvPr id="0" name=""/>
        <dsp:cNvSpPr/>
      </dsp:nvSpPr>
      <dsp:spPr>
        <a:xfrm>
          <a:off x="4914914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D488B-1C7C-497B-B4BB-7FC21C5C253D}">
      <dsp:nvSpPr>
        <dsp:cNvPr id="0" name=""/>
        <dsp:cNvSpPr/>
      </dsp:nvSpPr>
      <dsp:spPr>
        <a:xfrm>
          <a:off x="514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6E8A0-1481-4F56-AB32-84A961C9824F}">
      <dsp:nvSpPr>
        <dsp:cNvPr id="0" name=""/>
        <dsp:cNvSpPr/>
      </dsp:nvSpPr>
      <dsp:spPr>
        <a:xfrm>
          <a:off x="456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Functionality </a:t>
          </a:r>
        </a:p>
      </dsp:txBody>
      <dsp:txXfrm>
        <a:off x="4563914" y="2204702"/>
        <a:ext cx="1800000" cy="720000"/>
      </dsp:txXfrm>
    </dsp:sp>
    <dsp:sp modelId="{DB14CF23-45C7-43B8-B00F-CF47703113A0}">
      <dsp:nvSpPr>
        <dsp:cNvPr id="0" name=""/>
        <dsp:cNvSpPr/>
      </dsp:nvSpPr>
      <dsp:spPr>
        <a:xfrm>
          <a:off x="7029914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A9E96-9F05-40E2-9F32-0D7B5B742866}">
      <dsp:nvSpPr>
        <dsp:cNvPr id="0" name=""/>
        <dsp:cNvSpPr/>
      </dsp:nvSpPr>
      <dsp:spPr>
        <a:xfrm>
          <a:off x="7263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712A8-8C77-416E-9A79-40541380263B}">
      <dsp:nvSpPr>
        <dsp:cNvPr id="0" name=""/>
        <dsp:cNvSpPr/>
      </dsp:nvSpPr>
      <dsp:spPr>
        <a:xfrm>
          <a:off x="6678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User scenarios</a:t>
          </a:r>
        </a:p>
      </dsp:txBody>
      <dsp:txXfrm>
        <a:off x="6678914" y="2204702"/>
        <a:ext cx="1800000" cy="720000"/>
      </dsp:txXfrm>
    </dsp:sp>
    <dsp:sp modelId="{24F79AB3-8B4C-49CA-936D-FAFEFF6DC945}">
      <dsp:nvSpPr>
        <dsp:cNvPr id="0" name=""/>
        <dsp:cNvSpPr/>
      </dsp:nvSpPr>
      <dsp:spPr>
        <a:xfrm>
          <a:off x="9144914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40F65-7AFA-4301-ADE8-A0006915AF2A}">
      <dsp:nvSpPr>
        <dsp:cNvPr id="0" name=""/>
        <dsp:cNvSpPr/>
      </dsp:nvSpPr>
      <dsp:spPr>
        <a:xfrm>
          <a:off x="937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E780A-EECA-4DC1-9186-37A39A0C3415}">
      <dsp:nvSpPr>
        <dsp:cNvPr id="0" name=""/>
        <dsp:cNvSpPr/>
      </dsp:nvSpPr>
      <dsp:spPr>
        <a:xfrm>
          <a:off x="879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Future plans </a:t>
          </a:r>
        </a:p>
      </dsp:txBody>
      <dsp:txXfrm>
        <a:off x="8793914" y="220470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AB201-77DB-4A63-9588-F136A0E76F57}">
      <dsp:nvSpPr>
        <dsp:cNvPr id="0" name=""/>
        <dsp:cNvSpPr/>
      </dsp:nvSpPr>
      <dsp:spPr>
        <a:xfrm>
          <a:off x="0" y="899622"/>
          <a:ext cx="6900512" cy="16608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AB5A7-033F-4E2D-92D0-3AF0D6AB8CC0}">
      <dsp:nvSpPr>
        <dsp:cNvPr id="0" name=""/>
        <dsp:cNvSpPr/>
      </dsp:nvSpPr>
      <dsp:spPr>
        <a:xfrm>
          <a:off x="502404" y="1273312"/>
          <a:ext cx="913463" cy="9134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F377F-8DEC-437E-B7D7-5FF1EE9DCAC7}">
      <dsp:nvSpPr>
        <dsp:cNvPr id="0" name=""/>
        <dsp:cNvSpPr/>
      </dsp:nvSpPr>
      <dsp:spPr>
        <a:xfrm>
          <a:off x="1918272" y="899622"/>
          <a:ext cx="4982239" cy="166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772" tIns="175772" rIns="175772" bIns="1757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system is a user-friendly application for booking tickets to see a movie.</a:t>
          </a:r>
        </a:p>
      </dsp:txBody>
      <dsp:txXfrm>
        <a:off x="1918272" y="899622"/>
        <a:ext cx="4982239" cy="1660842"/>
      </dsp:txXfrm>
    </dsp:sp>
    <dsp:sp modelId="{8D141673-FBAD-434F-9812-91DFC9E36583}">
      <dsp:nvSpPr>
        <dsp:cNvPr id="0" name=""/>
        <dsp:cNvSpPr/>
      </dsp:nvSpPr>
      <dsp:spPr>
        <a:xfrm>
          <a:off x="0" y="2975675"/>
          <a:ext cx="6900512" cy="16608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0F6DA-C37B-489B-9FAD-B5A7713CF337}">
      <dsp:nvSpPr>
        <dsp:cNvPr id="0" name=""/>
        <dsp:cNvSpPr/>
      </dsp:nvSpPr>
      <dsp:spPr>
        <a:xfrm>
          <a:off x="502404" y="3349365"/>
          <a:ext cx="913463" cy="9134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47553-05A5-4860-8BBA-A851AB647D31}">
      <dsp:nvSpPr>
        <dsp:cNvPr id="0" name=""/>
        <dsp:cNvSpPr/>
      </dsp:nvSpPr>
      <dsp:spPr>
        <a:xfrm>
          <a:off x="1918272" y="2975675"/>
          <a:ext cx="4982239" cy="166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772" tIns="175772" rIns="175772" bIns="1757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It can be used by anyone who has an interest in watching the latest movies.</a:t>
          </a:r>
        </a:p>
      </dsp:txBody>
      <dsp:txXfrm>
        <a:off x="1918272" y="2975675"/>
        <a:ext cx="4982239" cy="16608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AC30E-4C38-264A-BD74-082BBCD6072E}">
      <dsp:nvSpPr>
        <dsp:cNvPr id="0" name=""/>
        <dsp:cNvSpPr/>
      </dsp:nvSpPr>
      <dsp:spPr>
        <a:xfrm>
          <a:off x="2329474" y="10841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8628" y="1127147"/>
        <a:ext cx="26784" cy="5356"/>
      </dsp:txXfrm>
    </dsp:sp>
    <dsp:sp modelId="{1755FC35-CE91-D940-83E2-1B2A6C292CCF}">
      <dsp:nvSpPr>
        <dsp:cNvPr id="0" name=""/>
        <dsp:cNvSpPr/>
      </dsp:nvSpPr>
      <dsp:spPr>
        <a:xfrm>
          <a:off x="2174" y="431095"/>
          <a:ext cx="2329100" cy="13974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Movie Selection:</a:t>
          </a:r>
        </a:p>
      </dsp:txBody>
      <dsp:txXfrm>
        <a:off x="2174" y="431095"/>
        <a:ext cx="2329100" cy="1397460"/>
      </dsp:txXfrm>
    </dsp:sp>
    <dsp:sp modelId="{F008767A-4C42-D445-B3BB-29F9E6F303F4}">
      <dsp:nvSpPr>
        <dsp:cNvPr id="0" name=""/>
        <dsp:cNvSpPr/>
      </dsp:nvSpPr>
      <dsp:spPr>
        <a:xfrm>
          <a:off x="5194267" y="10841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3422" y="1127147"/>
        <a:ext cx="26784" cy="5356"/>
      </dsp:txXfrm>
    </dsp:sp>
    <dsp:sp modelId="{AE336CDE-4B23-454B-9FEE-6E311C364415}">
      <dsp:nvSpPr>
        <dsp:cNvPr id="0" name=""/>
        <dsp:cNvSpPr/>
      </dsp:nvSpPr>
      <dsp:spPr>
        <a:xfrm>
          <a:off x="2866967" y="431095"/>
          <a:ext cx="2329100" cy="13974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User can select movies and view movie details. This simplifies the selection process.</a:t>
          </a:r>
        </a:p>
      </dsp:txBody>
      <dsp:txXfrm>
        <a:off x="2866967" y="431095"/>
        <a:ext cx="2329100" cy="1397460"/>
      </dsp:txXfrm>
    </dsp:sp>
    <dsp:sp modelId="{CE09BA70-018A-9B4D-84B8-116D2A882C8E}">
      <dsp:nvSpPr>
        <dsp:cNvPr id="0" name=""/>
        <dsp:cNvSpPr/>
      </dsp:nvSpPr>
      <dsp:spPr>
        <a:xfrm>
          <a:off x="8059061" y="10841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98215" y="1127147"/>
        <a:ext cx="26784" cy="5356"/>
      </dsp:txXfrm>
    </dsp:sp>
    <dsp:sp modelId="{CFE266F4-E278-4645-B6C9-4FC7BB57E942}">
      <dsp:nvSpPr>
        <dsp:cNvPr id="0" name=""/>
        <dsp:cNvSpPr/>
      </dsp:nvSpPr>
      <dsp:spPr>
        <a:xfrm>
          <a:off x="5731761" y="431095"/>
          <a:ext cx="2329100" cy="13974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Seat Selection:</a:t>
          </a:r>
        </a:p>
      </dsp:txBody>
      <dsp:txXfrm>
        <a:off x="5731761" y="431095"/>
        <a:ext cx="2329100" cy="1397460"/>
      </dsp:txXfrm>
    </dsp:sp>
    <dsp:sp modelId="{25C23DD7-7E5E-A94E-9C7A-DE71DEE060BC}">
      <dsp:nvSpPr>
        <dsp:cNvPr id="0" name=""/>
        <dsp:cNvSpPr/>
      </dsp:nvSpPr>
      <dsp:spPr>
        <a:xfrm>
          <a:off x="1166724" y="1826755"/>
          <a:ext cx="8594380" cy="505093"/>
        </a:xfrm>
        <a:custGeom>
          <a:avLst/>
          <a:gdLst/>
          <a:ahLst/>
          <a:cxnLst/>
          <a:rect l="0" t="0" r="0" b="0"/>
          <a:pathLst>
            <a:path>
              <a:moveTo>
                <a:pt x="8594380" y="0"/>
              </a:moveTo>
              <a:lnTo>
                <a:pt x="8594380" y="269646"/>
              </a:lnTo>
              <a:lnTo>
                <a:pt x="0" y="269646"/>
              </a:lnTo>
              <a:lnTo>
                <a:pt x="0" y="5050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48638" y="2076624"/>
        <a:ext cx="430552" cy="5356"/>
      </dsp:txXfrm>
    </dsp:sp>
    <dsp:sp modelId="{6EB5C1B7-4D3A-774E-97EC-39A68BE89C4D}">
      <dsp:nvSpPr>
        <dsp:cNvPr id="0" name=""/>
        <dsp:cNvSpPr/>
      </dsp:nvSpPr>
      <dsp:spPr>
        <a:xfrm>
          <a:off x="8596554" y="431095"/>
          <a:ext cx="2329100" cy="13974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Users can choose available seat(s). This maximizes seat utilization</a:t>
          </a:r>
        </a:p>
      </dsp:txBody>
      <dsp:txXfrm>
        <a:off x="8596554" y="431095"/>
        <a:ext cx="2329100" cy="1397460"/>
      </dsp:txXfrm>
    </dsp:sp>
    <dsp:sp modelId="{7DFDC954-158F-4642-B7E4-6B3E59B83C5F}">
      <dsp:nvSpPr>
        <dsp:cNvPr id="0" name=""/>
        <dsp:cNvSpPr/>
      </dsp:nvSpPr>
      <dsp:spPr>
        <a:xfrm>
          <a:off x="2329474" y="3017259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8628" y="3060300"/>
        <a:ext cx="26784" cy="5356"/>
      </dsp:txXfrm>
    </dsp:sp>
    <dsp:sp modelId="{90865D4C-E25A-7448-A2DF-84903B71AE99}">
      <dsp:nvSpPr>
        <dsp:cNvPr id="0" name=""/>
        <dsp:cNvSpPr/>
      </dsp:nvSpPr>
      <dsp:spPr>
        <a:xfrm>
          <a:off x="2174" y="2364249"/>
          <a:ext cx="2329100" cy="13974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Booking:</a:t>
          </a:r>
        </a:p>
      </dsp:txBody>
      <dsp:txXfrm>
        <a:off x="2174" y="2364249"/>
        <a:ext cx="2329100" cy="1397460"/>
      </dsp:txXfrm>
    </dsp:sp>
    <dsp:sp modelId="{2922DBA0-AA5F-0748-92ED-2032DC7C5CDC}">
      <dsp:nvSpPr>
        <dsp:cNvPr id="0" name=""/>
        <dsp:cNvSpPr/>
      </dsp:nvSpPr>
      <dsp:spPr>
        <a:xfrm>
          <a:off x="5194267" y="3017259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3422" y="3060300"/>
        <a:ext cx="26784" cy="5356"/>
      </dsp:txXfrm>
    </dsp:sp>
    <dsp:sp modelId="{526B0C9A-3AAB-114D-9CB2-CE7021819046}">
      <dsp:nvSpPr>
        <dsp:cNvPr id="0" name=""/>
        <dsp:cNvSpPr/>
      </dsp:nvSpPr>
      <dsp:spPr>
        <a:xfrm>
          <a:off x="2866967" y="2364249"/>
          <a:ext cx="2329100" cy="13974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Users can then book and choose a secure payment method. This builds trust in the booking process. </a:t>
          </a:r>
        </a:p>
      </dsp:txBody>
      <dsp:txXfrm>
        <a:off x="2866967" y="2364249"/>
        <a:ext cx="2329100" cy="1397460"/>
      </dsp:txXfrm>
    </dsp:sp>
    <dsp:sp modelId="{BD391AC8-2CF8-8444-B9DC-A55CCE0D3C89}">
      <dsp:nvSpPr>
        <dsp:cNvPr id="0" name=""/>
        <dsp:cNvSpPr/>
      </dsp:nvSpPr>
      <dsp:spPr>
        <a:xfrm>
          <a:off x="8059061" y="3017259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98215" y="3060300"/>
        <a:ext cx="26784" cy="5356"/>
      </dsp:txXfrm>
    </dsp:sp>
    <dsp:sp modelId="{E2DE7E79-1743-444F-85BE-E976BDB74F5D}">
      <dsp:nvSpPr>
        <dsp:cNvPr id="0" name=""/>
        <dsp:cNvSpPr/>
      </dsp:nvSpPr>
      <dsp:spPr>
        <a:xfrm>
          <a:off x="5731761" y="2364249"/>
          <a:ext cx="2329100" cy="13974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Confirmation:</a:t>
          </a:r>
        </a:p>
      </dsp:txBody>
      <dsp:txXfrm>
        <a:off x="5731761" y="2364249"/>
        <a:ext cx="2329100" cy="1397460"/>
      </dsp:txXfrm>
    </dsp:sp>
    <dsp:sp modelId="{8D363A7D-8011-C44D-96CB-9F0D899BE4AB}">
      <dsp:nvSpPr>
        <dsp:cNvPr id="0" name=""/>
        <dsp:cNvSpPr/>
      </dsp:nvSpPr>
      <dsp:spPr>
        <a:xfrm>
          <a:off x="8596554" y="2364249"/>
          <a:ext cx="2329100" cy="13974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Users will receive a confirmation popup with the info of the choices. It wil also send it to their email. This ensures reliability.</a:t>
          </a:r>
        </a:p>
      </dsp:txBody>
      <dsp:txXfrm>
        <a:off x="8596554" y="2364249"/>
        <a:ext cx="2329100" cy="13974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F2499-2415-4BBA-815C-1E7213740EF5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F5E81-9D97-46C8-832F-B136F54CCB2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better layout </a:t>
          </a:r>
        </a:p>
      </dsp:txBody>
      <dsp:txXfrm>
        <a:off x="100682" y="2427484"/>
        <a:ext cx="2370489" cy="720000"/>
      </dsp:txXfrm>
    </dsp:sp>
    <dsp:sp modelId="{99B0DBD2-AF35-40DA-A7DA-D93EE45CCBBA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592C7-3802-4B9F-B39B-BF77DBE32EF5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Enhanced payment processing options</a:t>
          </a:r>
        </a:p>
      </dsp:txBody>
      <dsp:txXfrm>
        <a:off x="2886007" y="2427484"/>
        <a:ext cx="2370489" cy="720000"/>
      </dsp:txXfrm>
    </dsp:sp>
    <dsp:sp modelId="{0E5BFD20-7DF3-4CC9-B7F1-A6146E4ADD38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BC9D8-988D-4FBD-8210-84BFD1955CE5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Enhanced interactive seating </a:t>
          </a:r>
        </a:p>
      </dsp:txBody>
      <dsp:txXfrm>
        <a:off x="5671332" y="2427484"/>
        <a:ext cx="2370489" cy="720000"/>
      </dsp:txXfrm>
    </dsp:sp>
    <dsp:sp modelId="{27C8CD2F-262E-4777-8FC1-4BBDE68960A7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EAFE4-10EF-4DFF-A33E-DCA09EC850BB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Enhanced structured data storage. </a:t>
          </a:r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8B524-729D-D444-8CED-09F9CB976321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37B0-7BC2-4C48-8FB6-22E2D38CB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37B0-7BC2-4C48-8FB6-22E2D38CB4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7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37B0-7BC2-4C48-8FB6-22E2D38CB4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37B0-7BC2-4C48-8FB6-22E2D38CB4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9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0DFC-0CA5-9AF6-A221-BDB275374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97D10-F9F0-0696-E9A0-3861B735F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944F1-AFA9-EF0F-CCB8-44B931BC7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2D0E-D517-BC72-7088-408C3B6F2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22E79-4158-952E-1F44-8A0BA86F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3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F7-34ED-E98B-41A9-D4A7AAB3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CCADB-B3B1-4C40-A55A-B187BC91F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1DA4-A8B2-5A39-FC2B-AC8BD493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1442C-18EE-AB88-B609-0070BDEC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B0F29-68D5-24D7-9C22-B64EF0CE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2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8A82D-5FDC-D016-AA71-B0F48D8B2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6664F-79D2-7628-C6F5-7DAE29FD6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BF928-B189-10AD-061B-6EFFE4F6D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45DDD-8D7C-2A17-750D-3F320BCB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8A2CD-57E0-41DB-9670-34943060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0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3CF4-C5CB-C767-91F9-5D603C16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FC1C-C742-FD1C-9C77-E2CE7DC62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166E1-346A-B998-ADFD-9A28A1C9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D722F-1E1D-6539-F617-C6702457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11727-178A-E787-CF12-8CCC728D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09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0981-03DA-43C9-4287-B7CEB41A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8C7BA-54EC-AB5A-3BAA-D91E1BF99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C59E5-5136-D0F4-591C-CA0522CA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36A5E-F288-24BA-97C0-211F7A61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B38B8-E14F-8FD5-57BE-BD8CE663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1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C5DF1-2739-002C-978A-0339841C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2A46-9408-670B-F2EB-0A25E5147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13894-612E-6890-439B-812BFFF54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ADAE1-74D5-9CFD-080E-B32A2234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A1346-065E-B1B3-4650-477B3538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C923D-67F3-AA9B-656A-D2EE1A74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2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F44D0-68C3-5D88-FF24-875615B8A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79A0A-E2F2-0F29-F251-2054BD37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9A775-8455-B6EA-3CAD-6B119316F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6D2B3-68CF-9EF9-DEBD-3F6B23C46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69506-F811-9C3F-6E51-FC740F7AC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6EE04C-F2C9-9F94-96C6-FA3FC7A0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F4C42-B985-FA4B-FA7A-70F0ECDF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16F17-C89F-CF0F-5139-6015C2EC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1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713B5-B64D-360A-F081-A43E5280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FD666-C641-1628-90C3-840678A2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BFB58-C3BA-2B94-21D9-323709B2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F2654-B6CE-8D9A-FA7D-31C356F5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1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AB8B5-A725-D505-308C-B7501921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60236-E916-B585-3B36-E06C055A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933E-89A0-C924-A413-0A86344E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6313-4290-D00C-A1B4-A6BC5FCF1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1C2-D05F-4BA9-6C36-836E3C9D8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9103B-8E16-F18B-E6A2-CE74F3746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184C4-1C9A-AEB8-F2FD-338426F0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B7211-294F-B783-D14E-5463B3D2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6261-59BD-2A86-9DE7-0D98D13A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7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5E93-F5AD-76E3-0E51-059E87391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66FAC-952E-AA2D-891B-7E4E21C4E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0B035-66D4-A282-574A-73DD555B3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7F928-200B-9279-5C0C-8DED00B10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2757B-A757-6E62-8993-4561BE66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00AEF-0150-29AC-21B8-0DC57F22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1ADBBF-67F1-5DD1-F792-2A57BA98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2C62-1300-C1CF-1693-F417B1675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6523-D648-44D2-606A-F32B3F248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86421-FD99-3D4B-852A-41E967BB7796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2675-125B-21C8-6496-593337986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3AAC6-4457-2A70-161E-E2FA58375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4B0A1C-BD90-8C41-9C6A-BE04EDA0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!!Rectangle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opcorn and drink in an empty red theater">
            <a:extLst>
              <a:ext uri="{FF2B5EF4-FFF2-40B4-BE49-F238E27FC236}">
                <a16:creationId xmlns:a16="http://schemas.microsoft.com/office/drawing/2014/main" id="{0563E7F9-A0D2-F1A2-EEE9-49A56FA085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rcRect t="15403" b="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40098-B3DB-23A3-D91B-6238608B1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>
            <a:normAutofit/>
          </a:bodyPr>
          <a:lstStyle/>
          <a:p>
            <a:r>
              <a:rPr lang="en-US"/>
              <a:t>Movie ticket booking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5A794-8BC8-AEF3-E4D6-18252459F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7192" y="4106918"/>
            <a:ext cx="5037616" cy="1655762"/>
          </a:xfrm>
        </p:spPr>
        <p:txBody>
          <a:bodyPr>
            <a:normAutofit/>
          </a:bodyPr>
          <a:lstStyle/>
          <a:p>
            <a:r>
              <a:rPr lang="en-US" i="1"/>
              <a:t>New and Improved</a:t>
            </a:r>
          </a:p>
          <a:p>
            <a:r>
              <a:rPr lang="en-US"/>
              <a:t>Yelena Martinez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0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13879-0F78-E47A-CE78-3656497D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Future Plans from earlier.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316DD5-E362-4130-C2A0-34FB77B28E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72361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3ACE09-C1FA-5E9F-E5A4-A8E93FCC30E9}"/>
              </a:ext>
            </a:extLst>
          </p:cNvPr>
          <p:cNvSpPr txBox="1"/>
          <p:nvPr/>
        </p:nvSpPr>
        <p:spPr>
          <a:xfrm>
            <a:off x="2357438" y="5772150"/>
            <a:ext cx="762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Each goal has been fulfilled!</a:t>
            </a:r>
          </a:p>
        </p:txBody>
      </p:sp>
    </p:spTree>
    <p:extLst>
      <p:ext uri="{BB962C8B-B14F-4D97-AF65-F5344CB8AC3E}">
        <p14:creationId xmlns:p14="http://schemas.microsoft.com/office/powerpoint/2010/main" val="376729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66062-73C4-1CF2-0010-E3D4CC83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24FA32B3-EE83-037B-FD84-85DECA3C7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833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CD25F-4A09-7210-981C-BBD70101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Roadmap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DF4A22-4701-54CC-D241-E9EE9E2737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13298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492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183A-54CE-4523-FD46-D18507D8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What is it? Who is it for?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3E7B1FD-9B42-A299-E46C-376C9FD91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90049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496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0FC08F-FFDF-6818-5026-690F9FD0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155" y="5810052"/>
            <a:ext cx="8949690" cy="702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New and improved system compared to old system.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The new system combines: HTML, PHP, and JS. </a:t>
            </a:r>
          </a:p>
        </p:txBody>
      </p:sp>
      <p:pic>
        <p:nvPicPr>
          <p:cNvPr id="5" name="Content Placeholder 4" descr="A screen shot of a movie&#10;&#10;Description automatically generated">
            <a:extLst>
              <a:ext uri="{FF2B5EF4-FFF2-40B4-BE49-F238E27FC236}">
                <a16:creationId xmlns:a16="http://schemas.microsoft.com/office/drawing/2014/main" id="{75D110F1-E00A-495E-EE95-3D3A185B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328" y="869989"/>
            <a:ext cx="4178354" cy="3217333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0FBAEE3C-C7FE-CCD3-8479-E1C433D7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18" y="1079879"/>
            <a:ext cx="4997064" cy="2798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FDF7A8-4937-3334-44D4-269A42331518}"/>
              </a:ext>
            </a:extLst>
          </p:cNvPr>
          <p:cNvSpPr txBox="1"/>
          <p:nvPr/>
        </p:nvSpPr>
        <p:spPr>
          <a:xfrm>
            <a:off x="671513" y="4214813"/>
            <a:ext cx="1084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Implementation of PHP and SQL was introduced after the midterm project. I applied my knowledge from that class to this course’s final.</a:t>
            </a:r>
          </a:p>
        </p:txBody>
      </p:sp>
    </p:spTree>
    <p:extLst>
      <p:ext uri="{BB962C8B-B14F-4D97-AF65-F5344CB8AC3E}">
        <p14:creationId xmlns:p14="http://schemas.microsoft.com/office/powerpoint/2010/main" val="399777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creen Recording 2024-12-21 at 11.28.45 AM">
            <a:hlinkClick r:id="" action="ppaction://media"/>
            <a:extLst>
              <a:ext uri="{FF2B5EF4-FFF2-40B4-BE49-F238E27FC236}">
                <a16:creationId xmlns:a16="http://schemas.microsoft.com/office/drawing/2014/main" id="{804E187C-3D3E-FF14-C86B-3E75D5E7A8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0277"/>
            <a:ext cx="12208127" cy="6477445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A4485E4-A7B0-716A-DFD5-24CF116A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7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58286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FB1482-2170-0359-E434-68A3B12A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is then collected and </a:t>
            </a:r>
            <a:r>
              <a:rPr lang="en-US" sz="3600" dirty="0"/>
              <a:t>extracted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from a demo terminal,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node.js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visual studio code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C4C01F3-28D4-C1B7-5C4B-F50707869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3147"/>
          <a:stretch/>
        </p:blipFill>
        <p:spPr>
          <a:xfrm>
            <a:off x="1120419" y="942975"/>
            <a:ext cx="9978103" cy="294653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6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F3AC08E-B674-4E52-831A-08E1CF55E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B93EF-98B4-F9A0-73A8-38EEBF2E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9" y="1183759"/>
            <a:ext cx="3527117" cy="2347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/>
              <a:t>Database created to manage and store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D859EF-0C2A-487B-A0C6-A8276E48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750" y="0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9B80C7-2B0D-4C19-AF01-91BFC4EBC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7905" y="-2"/>
            <a:ext cx="7154095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0DC12A1-0670-C8B3-073F-453E854E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972" y="305281"/>
            <a:ext cx="4031028" cy="1924815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0FC04F-A542-602A-A3CE-87C333FD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04" y="2373583"/>
            <a:ext cx="6979496" cy="2355579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44E34A-4175-0CE0-C7B9-4A0FFD2F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556" y="4840874"/>
            <a:ext cx="8219444" cy="16027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DB19A81-C621-40A1-87E0-015F982C4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797570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1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A9BB9-29F2-DAC8-011B-246FEE12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Functionality and business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FFDEB3-9B5E-A8CA-1541-C4B1E423E9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21648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65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F96A9-4830-6946-826C-66053F4A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User Scenario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B5E3B7-34E9-B583-A66F-C62CB1A51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/>
              <a:t>Scenario: A user wants to book a ticket for “Venom: The last dance”.</a:t>
            </a:r>
          </a:p>
          <a:p>
            <a:pPr marL="0" indent="0">
              <a:buNone/>
            </a:pPr>
            <a:r>
              <a:rPr lang="en-US" sz="1400"/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/>
              <a:t>User opens the application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/>
              <a:t>They select the movie from the dropdown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/>
              <a:t>They choose available seat(s) and enters their email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/>
              <a:t>Confirms booking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/>
              <a:t>Choose secure payment option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/>
              <a:t>Receives a confirmation message</a:t>
            </a:r>
          </a:p>
          <a:p>
            <a:pPr marL="0" indent="0">
              <a:buNone/>
            </a:pPr>
            <a:r>
              <a:rPr lang="en-US" sz="1400"/>
              <a:t>Main aspects: </a:t>
            </a:r>
          </a:p>
          <a:p>
            <a:pPr marL="0" indent="0">
              <a:buNone/>
            </a:pPr>
            <a:r>
              <a:rPr lang="en-US" sz="1400"/>
              <a:t>Easy navigation, intuitive interface !</a:t>
            </a:r>
          </a:p>
          <a:p>
            <a:endParaRPr lang="en-US" sz="1400"/>
          </a:p>
          <a:p>
            <a:endParaRPr lang="en-US" sz="1400"/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3BF1298A-3857-287D-4F3C-432619F4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4" r="40186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6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316</Words>
  <Application>Microsoft Macintosh PowerPoint</Application>
  <PresentationFormat>Widescreen</PresentationFormat>
  <Paragraphs>49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Movie ticket booking system</vt:lpstr>
      <vt:lpstr>Roadmap </vt:lpstr>
      <vt:lpstr>What is it? Who is it for?</vt:lpstr>
      <vt:lpstr>New and improved system compared to old system. The new system combines: HTML, PHP, and JS. </vt:lpstr>
      <vt:lpstr>Live demonstration</vt:lpstr>
      <vt:lpstr>Data is then collected and extracted from a demo terminal, node.js and visual studio code</vt:lpstr>
      <vt:lpstr>Database created to manage and store</vt:lpstr>
      <vt:lpstr>Functionality and business goals </vt:lpstr>
      <vt:lpstr>User Scenario</vt:lpstr>
      <vt:lpstr>Future Plans from earlier.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 RM</dc:creator>
  <cp:lastModifiedBy>SUN RM</cp:lastModifiedBy>
  <cp:revision>6</cp:revision>
  <dcterms:created xsi:type="dcterms:W3CDTF">2024-11-09T04:24:53Z</dcterms:created>
  <dcterms:modified xsi:type="dcterms:W3CDTF">2024-12-21T20:34:50Z</dcterms:modified>
</cp:coreProperties>
</file>